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8288000" cy="10287000"/>
  <p:notesSz cx="6858000" cy="9144000"/>
  <p:embeddedFontLst>
    <p:embeddedFont>
      <p:font typeface="Rubik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C74072D-F1A3-48DA-AF9F-5310CDB363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Google Shape;214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7" name="Google Shape;277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8" name="Google Shape;288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Google Shape;331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8" name="Google Shape;348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3" name="Google Shape;393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8" name="Google Shape;418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1" name="Google Shape;461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" name="Google Shape;197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4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png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4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image" Target="../media/image63.jpeg"/><Relationship Id="rId7" Type="http://schemas.openxmlformats.org/officeDocument/2006/relationships/image" Target="../media/image94.jpeg"/><Relationship Id="rId6" Type="http://schemas.openxmlformats.org/officeDocument/2006/relationships/image" Target="../media/image93.jpeg"/><Relationship Id="rId5" Type="http://schemas.openxmlformats.org/officeDocument/2006/relationships/image" Target="../media/image64.jpeg"/><Relationship Id="rId4" Type="http://schemas.openxmlformats.org/officeDocument/2006/relationships/image" Target="../media/image92.jpe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95.png"/><Relationship Id="rId1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87CF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47884" y="485775"/>
            <a:ext cx="3441469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81314" y="3587668"/>
            <a:ext cx="18650627" cy="91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/>
          <a:srcRect l="34911" t="9272" r="34911"/>
          <a:stretch>
            <a:fillRect/>
          </a:stretch>
        </p:blipFill>
        <p:spPr>
          <a:xfrm>
            <a:off x="-2394975" y="5580725"/>
            <a:ext cx="5453150" cy="922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1970842">
            <a:off x="14417403" y="668833"/>
            <a:ext cx="3660407" cy="369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226200" y="4834159"/>
            <a:ext cx="4657686" cy="766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530493" y="4441122"/>
            <a:ext cx="4970728" cy="6328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3"/>
          <p:cNvGrpSpPr/>
          <p:nvPr/>
        </p:nvGrpSpPr>
        <p:grpSpPr>
          <a:xfrm>
            <a:off x="3559517" y="931860"/>
            <a:ext cx="11168966" cy="3688526"/>
            <a:chOff x="0" y="-167028"/>
            <a:chExt cx="14891954" cy="4918035"/>
          </a:xfrm>
        </p:grpSpPr>
        <p:sp>
          <p:nvSpPr>
            <p:cNvPr id="91" name="Google Shape;91;p13"/>
            <p:cNvSpPr txBox="1"/>
            <p:nvPr/>
          </p:nvSpPr>
          <p:spPr>
            <a:xfrm>
              <a:off x="0" y="483755"/>
              <a:ext cx="14891954" cy="4155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775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PLANTS</a:t>
              </a:r>
              <a:endParaRPr lang="en-US" sz="18775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grpSp>
          <p:nvGrpSpPr>
            <p:cNvPr id="92" name="Google Shape;92;p13"/>
            <p:cNvGrpSpPr/>
            <p:nvPr/>
          </p:nvGrpSpPr>
          <p:grpSpPr>
            <a:xfrm>
              <a:off x="764673" y="-167028"/>
              <a:ext cx="13362608" cy="4918035"/>
              <a:chOff x="0" y="-28575"/>
              <a:chExt cx="2286072" cy="841375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2286072" cy="152949"/>
              </a:xfrm>
              <a:custGeom>
                <a:avLst/>
                <a:gdLst/>
                <a:ahLst/>
                <a:cxnLst/>
                <a:rect l="l" t="t" r="r" b="b"/>
                <a:pathLst>
                  <a:path w="2286072" h="152949" extrusionOk="0">
                    <a:moveTo>
                      <a:pt x="39397" y="0"/>
                    </a:moveTo>
                    <a:lnTo>
                      <a:pt x="2246675" y="0"/>
                    </a:lnTo>
                    <a:cubicBezTo>
                      <a:pt x="2257124" y="0"/>
                      <a:pt x="2267145" y="4151"/>
                      <a:pt x="2274533" y="11539"/>
                    </a:cubicBezTo>
                    <a:cubicBezTo>
                      <a:pt x="2281922" y="18928"/>
                      <a:pt x="2286072" y="28948"/>
                      <a:pt x="2286072" y="39397"/>
                    </a:cubicBezTo>
                    <a:lnTo>
                      <a:pt x="2286072" y="113552"/>
                    </a:lnTo>
                    <a:cubicBezTo>
                      <a:pt x="2286072" y="124001"/>
                      <a:pt x="2281922" y="134022"/>
                      <a:pt x="2274533" y="141410"/>
                    </a:cubicBezTo>
                    <a:cubicBezTo>
                      <a:pt x="2267145" y="148799"/>
                      <a:pt x="2257124" y="152949"/>
                      <a:pt x="2246675" y="152949"/>
                    </a:cubicBezTo>
                    <a:lnTo>
                      <a:pt x="39397" y="152949"/>
                    </a:lnTo>
                    <a:cubicBezTo>
                      <a:pt x="28948" y="152949"/>
                      <a:pt x="18928" y="148799"/>
                      <a:pt x="11539" y="141410"/>
                    </a:cubicBezTo>
                    <a:cubicBezTo>
                      <a:pt x="4151" y="134022"/>
                      <a:pt x="0" y="124001"/>
                      <a:pt x="0" y="113552"/>
                    </a:cubicBezTo>
                    <a:lnTo>
                      <a:pt x="0" y="39397"/>
                    </a:lnTo>
                    <a:cubicBezTo>
                      <a:pt x="0" y="28948"/>
                      <a:pt x="4151" y="18928"/>
                      <a:pt x="11539" y="11539"/>
                    </a:cubicBezTo>
                    <a:cubicBezTo>
                      <a:pt x="18928" y="4151"/>
                      <a:pt x="28948" y="0"/>
                      <a:pt x="39397" y="0"/>
                    </a:cubicBez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" name="Google Shape;95;p13"/>
            <p:cNvSpPr txBox="1"/>
            <p:nvPr/>
          </p:nvSpPr>
          <p:spPr>
            <a:xfrm>
              <a:off x="764673" y="90480"/>
              <a:ext cx="13362608" cy="668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DFD54"/>
                  </a:solidFill>
                  <a:latin typeface="Rubik"/>
                  <a:ea typeface="Rubik"/>
                  <a:cs typeface="Rubik"/>
                  <a:sym typeface="Rubik"/>
                </a:rPr>
                <a:t>SCIENCE SUBJECT FOR ELEMENTARY SCHOOL</a:t>
              </a:r>
              <a:endParaRPr lang="en-US" sz="3200" b="1" i="0" u="none" strike="noStrike" cap="none">
                <a:solidFill>
                  <a:srgbClr val="FDFD54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pic>
        <p:nvPicPr>
          <p:cNvPr id="96" name="Google Shape;96;p13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3401611" y="8688241"/>
            <a:ext cx="2826529" cy="208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5509549" y="5060229"/>
            <a:ext cx="2719734" cy="570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3058164" y="8571353"/>
            <a:ext cx="2588051" cy="2315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87CF"/>
        </a:solidFill>
        <a:effectLst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2"/>
          <p:cNvPicPr preferRelativeResize="0"/>
          <p:nvPr/>
        </p:nvPicPr>
        <p:blipFill rotWithShape="1">
          <a:blip r:embed="rId1"/>
          <a:srcRect l="27070" t="12436" r="36865" b="19457"/>
          <a:stretch>
            <a:fillRect/>
          </a:stretch>
        </p:blipFill>
        <p:spPr>
          <a:xfrm>
            <a:off x="-376800" y="3429000"/>
            <a:ext cx="4035427" cy="4286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2"/>
          <p:cNvGrpSpPr/>
          <p:nvPr/>
        </p:nvGrpSpPr>
        <p:grpSpPr>
          <a:xfrm>
            <a:off x="11544305" y="5973775"/>
            <a:ext cx="3799102" cy="1305483"/>
            <a:chOff x="12700" y="0"/>
            <a:chExt cx="6578600" cy="2260600"/>
          </a:xfrm>
        </p:grpSpPr>
        <p:sp>
          <p:nvSpPr>
            <p:cNvPr id="218" name="Google Shape;218;p22"/>
            <p:cNvSpPr/>
            <p:nvPr/>
          </p:nvSpPr>
          <p:spPr>
            <a:xfrm>
              <a:off x="12700" y="0"/>
              <a:ext cx="2578100" cy="2260600"/>
            </a:xfrm>
            <a:custGeom>
              <a:avLst/>
              <a:gdLst/>
              <a:ahLst/>
              <a:cxnLst/>
              <a:rect l="l" t="t" r="r" b="b"/>
              <a:pathLst>
                <a:path w="2578100" h="2260600" extrusionOk="0">
                  <a:moveTo>
                    <a:pt x="622300" y="0"/>
                  </a:moveTo>
                  <a:cubicBezTo>
                    <a:pt x="508000" y="0"/>
                    <a:pt x="406400" y="88900"/>
                    <a:pt x="406400" y="215900"/>
                  </a:cubicBezTo>
                  <a:lnTo>
                    <a:pt x="406400" y="279400"/>
                  </a:lnTo>
                  <a:cubicBezTo>
                    <a:pt x="406400" y="393700"/>
                    <a:pt x="508000" y="495300"/>
                    <a:pt x="622300" y="495300"/>
                  </a:cubicBezTo>
                  <a:cubicBezTo>
                    <a:pt x="736600" y="495300"/>
                    <a:pt x="838200" y="393700"/>
                    <a:pt x="838200" y="279400"/>
                  </a:cubicBezTo>
                  <a:lnTo>
                    <a:pt x="838200" y="215900"/>
                  </a:lnTo>
                  <a:cubicBezTo>
                    <a:pt x="838200" y="88900"/>
                    <a:pt x="736600" y="0"/>
                    <a:pt x="622300" y="0"/>
                  </a:cubicBezTo>
                  <a:moveTo>
                    <a:pt x="406400" y="965200"/>
                  </a:moveTo>
                  <a:cubicBezTo>
                    <a:pt x="406400" y="965200"/>
                    <a:pt x="393700" y="952500"/>
                    <a:pt x="393700" y="965200"/>
                  </a:cubicBezTo>
                  <a:lnTo>
                    <a:pt x="241300" y="1320800"/>
                  </a:lnTo>
                  <a:cubicBezTo>
                    <a:pt x="215900" y="1371600"/>
                    <a:pt x="165100" y="1409700"/>
                    <a:pt x="101600" y="1409700"/>
                  </a:cubicBezTo>
                  <a:lnTo>
                    <a:pt x="38100" y="1409700"/>
                  </a:lnTo>
                  <a:cubicBezTo>
                    <a:pt x="25400" y="1409700"/>
                    <a:pt x="12700" y="1409700"/>
                    <a:pt x="12700" y="1397000"/>
                  </a:cubicBezTo>
                  <a:cubicBezTo>
                    <a:pt x="0" y="1384300"/>
                    <a:pt x="0" y="1371600"/>
                    <a:pt x="12700" y="1358900"/>
                  </a:cubicBezTo>
                  <a:lnTo>
                    <a:pt x="203200" y="914400"/>
                  </a:lnTo>
                  <a:lnTo>
                    <a:pt x="266700" y="736600"/>
                  </a:lnTo>
                  <a:cubicBezTo>
                    <a:pt x="317500" y="635000"/>
                    <a:pt x="419100" y="558800"/>
                    <a:pt x="533400" y="558800"/>
                  </a:cubicBezTo>
                  <a:lnTo>
                    <a:pt x="711200" y="558800"/>
                  </a:lnTo>
                  <a:cubicBezTo>
                    <a:pt x="825500" y="558800"/>
                    <a:pt x="927100" y="635000"/>
                    <a:pt x="977900" y="736600"/>
                  </a:cubicBezTo>
                  <a:lnTo>
                    <a:pt x="1041400" y="914400"/>
                  </a:lnTo>
                  <a:lnTo>
                    <a:pt x="1231900" y="1358900"/>
                  </a:lnTo>
                  <a:cubicBezTo>
                    <a:pt x="1244600" y="1371600"/>
                    <a:pt x="1244600" y="1384300"/>
                    <a:pt x="1231900" y="1397000"/>
                  </a:cubicBezTo>
                  <a:cubicBezTo>
                    <a:pt x="1231900" y="1409700"/>
                    <a:pt x="1219200" y="1409700"/>
                    <a:pt x="1206500" y="1409700"/>
                  </a:cubicBezTo>
                  <a:lnTo>
                    <a:pt x="1143000" y="1409700"/>
                  </a:lnTo>
                  <a:cubicBezTo>
                    <a:pt x="1079500" y="1409700"/>
                    <a:pt x="1028700" y="1371600"/>
                    <a:pt x="1003300" y="1320800"/>
                  </a:cubicBezTo>
                  <a:lnTo>
                    <a:pt x="850900" y="965200"/>
                  </a:lnTo>
                  <a:cubicBezTo>
                    <a:pt x="850900" y="952500"/>
                    <a:pt x="838200" y="965200"/>
                    <a:pt x="838200" y="965200"/>
                  </a:cubicBezTo>
                  <a:lnTo>
                    <a:pt x="901700" y="1409700"/>
                  </a:lnTo>
                  <a:lnTo>
                    <a:pt x="977900" y="2222500"/>
                  </a:lnTo>
                  <a:cubicBezTo>
                    <a:pt x="977900" y="2235200"/>
                    <a:pt x="965200" y="2235200"/>
                    <a:pt x="965200" y="2247900"/>
                  </a:cubicBezTo>
                  <a:cubicBezTo>
                    <a:pt x="952500" y="2247900"/>
                    <a:pt x="952500" y="2260600"/>
                    <a:pt x="939800" y="2260600"/>
                  </a:cubicBezTo>
                  <a:lnTo>
                    <a:pt x="889000" y="2260600"/>
                  </a:lnTo>
                  <a:cubicBezTo>
                    <a:pt x="812800" y="2260600"/>
                    <a:pt x="749300" y="2209800"/>
                    <a:pt x="749300" y="2133600"/>
                  </a:cubicBezTo>
                  <a:lnTo>
                    <a:pt x="635000" y="1447800"/>
                  </a:lnTo>
                  <a:cubicBezTo>
                    <a:pt x="622300" y="1447800"/>
                    <a:pt x="622300" y="1447800"/>
                    <a:pt x="609600" y="1447800"/>
                  </a:cubicBezTo>
                  <a:lnTo>
                    <a:pt x="495300" y="2133600"/>
                  </a:lnTo>
                  <a:cubicBezTo>
                    <a:pt x="495300" y="2209800"/>
                    <a:pt x="431800" y="2260600"/>
                    <a:pt x="355600" y="2260600"/>
                  </a:cubicBezTo>
                  <a:lnTo>
                    <a:pt x="304800" y="2260600"/>
                  </a:lnTo>
                  <a:cubicBezTo>
                    <a:pt x="292100" y="2260600"/>
                    <a:pt x="292100" y="2247900"/>
                    <a:pt x="279400" y="2247900"/>
                  </a:cubicBezTo>
                  <a:cubicBezTo>
                    <a:pt x="279400" y="2235200"/>
                    <a:pt x="266700" y="2235200"/>
                    <a:pt x="266700" y="2222500"/>
                  </a:cubicBezTo>
                  <a:lnTo>
                    <a:pt x="342900" y="1409700"/>
                  </a:lnTo>
                  <a:lnTo>
                    <a:pt x="406400" y="965200"/>
                  </a:lnTo>
                  <a:moveTo>
                    <a:pt x="1955800" y="0"/>
                  </a:moveTo>
                  <a:cubicBezTo>
                    <a:pt x="1841500" y="0"/>
                    <a:pt x="1739900" y="88900"/>
                    <a:pt x="1739900" y="215900"/>
                  </a:cubicBezTo>
                  <a:lnTo>
                    <a:pt x="1739900" y="279400"/>
                  </a:lnTo>
                  <a:cubicBezTo>
                    <a:pt x="1739900" y="393700"/>
                    <a:pt x="1841500" y="495300"/>
                    <a:pt x="1955800" y="495300"/>
                  </a:cubicBezTo>
                  <a:cubicBezTo>
                    <a:pt x="2070100" y="495300"/>
                    <a:pt x="2171700" y="393700"/>
                    <a:pt x="2171700" y="279400"/>
                  </a:cubicBezTo>
                  <a:lnTo>
                    <a:pt x="2171700" y="215900"/>
                  </a:lnTo>
                  <a:cubicBezTo>
                    <a:pt x="2171700" y="88900"/>
                    <a:pt x="2070100" y="0"/>
                    <a:pt x="1955800" y="0"/>
                  </a:cubicBezTo>
                  <a:moveTo>
                    <a:pt x="1739900" y="965200"/>
                  </a:moveTo>
                  <a:cubicBezTo>
                    <a:pt x="1739900" y="965200"/>
                    <a:pt x="1727200" y="952500"/>
                    <a:pt x="1727200" y="965200"/>
                  </a:cubicBezTo>
                  <a:lnTo>
                    <a:pt x="1574800" y="1320800"/>
                  </a:lnTo>
                  <a:cubicBezTo>
                    <a:pt x="1549400" y="1371600"/>
                    <a:pt x="1498600" y="1409700"/>
                    <a:pt x="1435100" y="1409700"/>
                  </a:cubicBezTo>
                  <a:lnTo>
                    <a:pt x="1371600" y="1409700"/>
                  </a:lnTo>
                  <a:cubicBezTo>
                    <a:pt x="1358900" y="1409700"/>
                    <a:pt x="1346200" y="1409700"/>
                    <a:pt x="1346200" y="1397000"/>
                  </a:cubicBezTo>
                  <a:cubicBezTo>
                    <a:pt x="1333500" y="1384300"/>
                    <a:pt x="1333500" y="1371600"/>
                    <a:pt x="1346200" y="1358900"/>
                  </a:cubicBezTo>
                  <a:lnTo>
                    <a:pt x="1536700" y="914400"/>
                  </a:lnTo>
                  <a:lnTo>
                    <a:pt x="1600200" y="736600"/>
                  </a:lnTo>
                  <a:cubicBezTo>
                    <a:pt x="1651000" y="635000"/>
                    <a:pt x="1752600" y="558800"/>
                    <a:pt x="1866900" y="558800"/>
                  </a:cubicBezTo>
                  <a:lnTo>
                    <a:pt x="2044700" y="558800"/>
                  </a:lnTo>
                  <a:cubicBezTo>
                    <a:pt x="2159000" y="558800"/>
                    <a:pt x="2260600" y="635000"/>
                    <a:pt x="2311400" y="736600"/>
                  </a:cubicBezTo>
                  <a:lnTo>
                    <a:pt x="2374900" y="914400"/>
                  </a:lnTo>
                  <a:lnTo>
                    <a:pt x="2565400" y="1358900"/>
                  </a:lnTo>
                  <a:cubicBezTo>
                    <a:pt x="2578100" y="1371600"/>
                    <a:pt x="2578100" y="1384300"/>
                    <a:pt x="2565400" y="1397000"/>
                  </a:cubicBezTo>
                  <a:cubicBezTo>
                    <a:pt x="2565400" y="1409700"/>
                    <a:pt x="2552700" y="1409700"/>
                    <a:pt x="2540000" y="1409700"/>
                  </a:cubicBezTo>
                  <a:lnTo>
                    <a:pt x="2476500" y="1409700"/>
                  </a:lnTo>
                  <a:cubicBezTo>
                    <a:pt x="2413000" y="1409700"/>
                    <a:pt x="2362200" y="1371600"/>
                    <a:pt x="2336800" y="1320800"/>
                  </a:cubicBezTo>
                  <a:lnTo>
                    <a:pt x="2184400" y="965200"/>
                  </a:lnTo>
                  <a:cubicBezTo>
                    <a:pt x="2184400" y="952500"/>
                    <a:pt x="2171700" y="965200"/>
                    <a:pt x="2171700" y="965200"/>
                  </a:cubicBezTo>
                  <a:lnTo>
                    <a:pt x="2235200" y="1409700"/>
                  </a:lnTo>
                  <a:lnTo>
                    <a:pt x="2311400" y="2222500"/>
                  </a:lnTo>
                  <a:cubicBezTo>
                    <a:pt x="2311400" y="2235200"/>
                    <a:pt x="2298700" y="2235200"/>
                    <a:pt x="2298700" y="2247900"/>
                  </a:cubicBezTo>
                  <a:cubicBezTo>
                    <a:pt x="2286000" y="2247900"/>
                    <a:pt x="2286000" y="2260600"/>
                    <a:pt x="2273300" y="2260600"/>
                  </a:cubicBezTo>
                  <a:lnTo>
                    <a:pt x="2222500" y="2260600"/>
                  </a:lnTo>
                  <a:cubicBezTo>
                    <a:pt x="2146300" y="2260600"/>
                    <a:pt x="2082800" y="2209800"/>
                    <a:pt x="2082800" y="2133600"/>
                  </a:cubicBezTo>
                  <a:lnTo>
                    <a:pt x="1968500" y="1447800"/>
                  </a:lnTo>
                  <a:cubicBezTo>
                    <a:pt x="1955800" y="1447800"/>
                    <a:pt x="1955800" y="1447800"/>
                    <a:pt x="1943100" y="1447800"/>
                  </a:cubicBezTo>
                  <a:lnTo>
                    <a:pt x="1828800" y="2133600"/>
                  </a:lnTo>
                  <a:cubicBezTo>
                    <a:pt x="1828800" y="2209800"/>
                    <a:pt x="1765300" y="2260600"/>
                    <a:pt x="1689100" y="2260600"/>
                  </a:cubicBezTo>
                  <a:lnTo>
                    <a:pt x="1638300" y="2260600"/>
                  </a:lnTo>
                  <a:cubicBezTo>
                    <a:pt x="1625600" y="2260600"/>
                    <a:pt x="1625600" y="2247900"/>
                    <a:pt x="1612900" y="2247900"/>
                  </a:cubicBezTo>
                  <a:cubicBezTo>
                    <a:pt x="1612900" y="2235200"/>
                    <a:pt x="1600200" y="2235200"/>
                    <a:pt x="1600200" y="2222500"/>
                  </a:cubicBezTo>
                  <a:lnTo>
                    <a:pt x="1676400" y="1409700"/>
                  </a:lnTo>
                  <a:lnTo>
                    <a:pt x="1739900" y="965200"/>
                  </a:lnTo>
                </a:path>
              </a:pathLst>
            </a:custGeom>
            <a:solidFill>
              <a:srgbClr val="FF7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2679700" y="0"/>
              <a:ext cx="3911600" cy="2260600"/>
            </a:xfrm>
            <a:custGeom>
              <a:avLst/>
              <a:gdLst/>
              <a:ahLst/>
              <a:cxnLst/>
              <a:rect l="l" t="t" r="r" b="b"/>
              <a:pathLst>
                <a:path w="3911600" h="2260600" extrusionOk="0">
                  <a:moveTo>
                    <a:pt x="622300" y="0"/>
                  </a:moveTo>
                  <a:cubicBezTo>
                    <a:pt x="508000" y="0"/>
                    <a:pt x="406400" y="88900"/>
                    <a:pt x="406400" y="215900"/>
                  </a:cubicBezTo>
                  <a:lnTo>
                    <a:pt x="406400" y="279400"/>
                  </a:lnTo>
                  <a:cubicBezTo>
                    <a:pt x="406400" y="393700"/>
                    <a:pt x="508000" y="495300"/>
                    <a:pt x="622300" y="495300"/>
                  </a:cubicBezTo>
                  <a:cubicBezTo>
                    <a:pt x="736600" y="495300"/>
                    <a:pt x="838200" y="393700"/>
                    <a:pt x="838200" y="279400"/>
                  </a:cubicBezTo>
                  <a:lnTo>
                    <a:pt x="838200" y="215900"/>
                  </a:lnTo>
                  <a:cubicBezTo>
                    <a:pt x="838200" y="88900"/>
                    <a:pt x="736600" y="0"/>
                    <a:pt x="622300" y="0"/>
                  </a:cubicBezTo>
                  <a:moveTo>
                    <a:pt x="406400" y="965200"/>
                  </a:moveTo>
                  <a:cubicBezTo>
                    <a:pt x="406400" y="965200"/>
                    <a:pt x="393700" y="952500"/>
                    <a:pt x="393700" y="965200"/>
                  </a:cubicBezTo>
                  <a:lnTo>
                    <a:pt x="241300" y="1320800"/>
                  </a:lnTo>
                  <a:cubicBezTo>
                    <a:pt x="215900" y="1371600"/>
                    <a:pt x="165100" y="1409700"/>
                    <a:pt x="101600" y="1409700"/>
                  </a:cubicBezTo>
                  <a:lnTo>
                    <a:pt x="38100" y="1409700"/>
                  </a:lnTo>
                  <a:cubicBezTo>
                    <a:pt x="25400" y="1409700"/>
                    <a:pt x="12700" y="1409700"/>
                    <a:pt x="12700" y="1397000"/>
                  </a:cubicBezTo>
                  <a:cubicBezTo>
                    <a:pt x="0" y="1384300"/>
                    <a:pt x="0" y="1371600"/>
                    <a:pt x="12700" y="1358900"/>
                  </a:cubicBezTo>
                  <a:lnTo>
                    <a:pt x="203200" y="914400"/>
                  </a:lnTo>
                  <a:lnTo>
                    <a:pt x="266700" y="736600"/>
                  </a:lnTo>
                  <a:cubicBezTo>
                    <a:pt x="317500" y="635000"/>
                    <a:pt x="419100" y="558800"/>
                    <a:pt x="533400" y="558800"/>
                  </a:cubicBezTo>
                  <a:lnTo>
                    <a:pt x="711200" y="558800"/>
                  </a:lnTo>
                  <a:cubicBezTo>
                    <a:pt x="825500" y="558800"/>
                    <a:pt x="927100" y="635000"/>
                    <a:pt x="977900" y="736600"/>
                  </a:cubicBezTo>
                  <a:lnTo>
                    <a:pt x="1041400" y="914400"/>
                  </a:lnTo>
                  <a:lnTo>
                    <a:pt x="1231900" y="1358900"/>
                  </a:lnTo>
                  <a:cubicBezTo>
                    <a:pt x="1244600" y="1371600"/>
                    <a:pt x="1244600" y="1384300"/>
                    <a:pt x="1231900" y="1397000"/>
                  </a:cubicBezTo>
                  <a:cubicBezTo>
                    <a:pt x="1231900" y="1409700"/>
                    <a:pt x="1219200" y="1409700"/>
                    <a:pt x="1206500" y="1409700"/>
                  </a:cubicBezTo>
                  <a:lnTo>
                    <a:pt x="1143000" y="1409700"/>
                  </a:lnTo>
                  <a:cubicBezTo>
                    <a:pt x="1079500" y="1409700"/>
                    <a:pt x="1028700" y="1371600"/>
                    <a:pt x="1003300" y="1320800"/>
                  </a:cubicBezTo>
                  <a:lnTo>
                    <a:pt x="850900" y="965200"/>
                  </a:lnTo>
                  <a:cubicBezTo>
                    <a:pt x="850900" y="952500"/>
                    <a:pt x="838200" y="965200"/>
                    <a:pt x="838200" y="965200"/>
                  </a:cubicBezTo>
                  <a:lnTo>
                    <a:pt x="901700" y="1409700"/>
                  </a:lnTo>
                  <a:lnTo>
                    <a:pt x="977900" y="2222500"/>
                  </a:lnTo>
                  <a:cubicBezTo>
                    <a:pt x="977900" y="2235200"/>
                    <a:pt x="965200" y="2235200"/>
                    <a:pt x="965200" y="2247900"/>
                  </a:cubicBezTo>
                  <a:cubicBezTo>
                    <a:pt x="952500" y="2247900"/>
                    <a:pt x="952500" y="2260600"/>
                    <a:pt x="939800" y="2260600"/>
                  </a:cubicBezTo>
                  <a:lnTo>
                    <a:pt x="889000" y="2260600"/>
                  </a:lnTo>
                  <a:cubicBezTo>
                    <a:pt x="812800" y="2260600"/>
                    <a:pt x="749300" y="2209800"/>
                    <a:pt x="749300" y="2133600"/>
                  </a:cubicBezTo>
                  <a:lnTo>
                    <a:pt x="635000" y="1447800"/>
                  </a:lnTo>
                  <a:cubicBezTo>
                    <a:pt x="622300" y="1447800"/>
                    <a:pt x="622300" y="1447800"/>
                    <a:pt x="609600" y="1447800"/>
                  </a:cubicBezTo>
                  <a:lnTo>
                    <a:pt x="495300" y="2133600"/>
                  </a:lnTo>
                  <a:cubicBezTo>
                    <a:pt x="495300" y="2209800"/>
                    <a:pt x="431800" y="2260600"/>
                    <a:pt x="355600" y="2260600"/>
                  </a:cubicBezTo>
                  <a:lnTo>
                    <a:pt x="304800" y="2260600"/>
                  </a:lnTo>
                  <a:cubicBezTo>
                    <a:pt x="292100" y="2260600"/>
                    <a:pt x="292100" y="2247900"/>
                    <a:pt x="279400" y="2247900"/>
                  </a:cubicBezTo>
                  <a:cubicBezTo>
                    <a:pt x="279400" y="2235200"/>
                    <a:pt x="266700" y="2235200"/>
                    <a:pt x="266700" y="2222500"/>
                  </a:cubicBezTo>
                  <a:lnTo>
                    <a:pt x="342900" y="1409700"/>
                  </a:lnTo>
                  <a:lnTo>
                    <a:pt x="406400" y="965200"/>
                  </a:lnTo>
                  <a:moveTo>
                    <a:pt x="1955800" y="0"/>
                  </a:moveTo>
                  <a:cubicBezTo>
                    <a:pt x="1841500" y="0"/>
                    <a:pt x="1739900" y="88900"/>
                    <a:pt x="1739900" y="215900"/>
                  </a:cubicBezTo>
                  <a:lnTo>
                    <a:pt x="1739900" y="279400"/>
                  </a:lnTo>
                  <a:cubicBezTo>
                    <a:pt x="1739900" y="393700"/>
                    <a:pt x="1841500" y="495300"/>
                    <a:pt x="1955800" y="495300"/>
                  </a:cubicBezTo>
                  <a:cubicBezTo>
                    <a:pt x="2070100" y="495300"/>
                    <a:pt x="2171700" y="393700"/>
                    <a:pt x="2171700" y="279400"/>
                  </a:cubicBezTo>
                  <a:lnTo>
                    <a:pt x="2171700" y="215900"/>
                  </a:lnTo>
                  <a:cubicBezTo>
                    <a:pt x="2171700" y="88900"/>
                    <a:pt x="2070100" y="0"/>
                    <a:pt x="1955800" y="0"/>
                  </a:cubicBezTo>
                  <a:moveTo>
                    <a:pt x="1739900" y="965200"/>
                  </a:moveTo>
                  <a:cubicBezTo>
                    <a:pt x="1739900" y="965200"/>
                    <a:pt x="1727200" y="952500"/>
                    <a:pt x="1727200" y="965200"/>
                  </a:cubicBezTo>
                  <a:lnTo>
                    <a:pt x="1574800" y="1320800"/>
                  </a:lnTo>
                  <a:cubicBezTo>
                    <a:pt x="1549400" y="1371600"/>
                    <a:pt x="1498600" y="1409700"/>
                    <a:pt x="1435100" y="1409700"/>
                  </a:cubicBezTo>
                  <a:lnTo>
                    <a:pt x="1371600" y="1409700"/>
                  </a:lnTo>
                  <a:cubicBezTo>
                    <a:pt x="1358900" y="1409700"/>
                    <a:pt x="1346200" y="1409700"/>
                    <a:pt x="1346200" y="1397000"/>
                  </a:cubicBezTo>
                  <a:cubicBezTo>
                    <a:pt x="1333500" y="1384300"/>
                    <a:pt x="1333500" y="1371600"/>
                    <a:pt x="1346200" y="1358900"/>
                  </a:cubicBezTo>
                  <a:lnTo>
                    <a:pt x="1536700" y="914400"/>
                  </a:lnTo>
                  <a:lnTo>
                    <a:pt x="1600200" y="736600"/>
                  </a:lnTo>
                  <a:cubicBezTo>
                    <a:pt x="1651000" y="635000"/>
                    <a:pt x="1752600" y="558800"/>
                    <a:pt x="1866900" y="558800"/>
                  </a:cubicBezTo>
                  <a:lnTo>
                    <a:pt x="2044700" y="558800"/>
                  </a:lnTo>
                  <a:cubicBezTo>
                    <a:pt x="2159000" y="558800"/>
                    <a:pt x="2260600" y="635000"/>
                    <a:pt x="2311400" y="736600"/>
                  </a:cubicBezTo>
                  <a:lnTo>
                    <a:pt x="2374900" y="914400"/>
                  </a:lnTo>
                  <a:lnTo>
                    <a:pt x="2565400" y="1358900"/>
                  </a:lnTo>
                  <a:cubicBezTo>
                    <a:pt x="2578100" y="1371600"/>
                    <a:pt x="2578100" y="1384300"/>
                    <a:pt x="2565400" y="1397000"/>
                  </a:cubicBezTo>
                  <a:cubicBezTo>
                    <a:pt x="2565400" y="1409700"/>
                    <a:pt x="2552700" y="1409700"/>
                    <a:pt x="2540000" y="1409700"/>
                  </a:cubicBezTo>
                  <a:lnTo>
                    <a:pt x="2476500" y="1409700"/>
                  </a:lnTo>
                  <a:cubicBezTo>
                    <a:pt x="2413000" y="1409700"/>
                    <a:pt x="2362200" y="1371600"/>
                    <a:pt x="2336800" y="1320800"/>
                  </a:cubicBezTo>
                  <a:lnTo>
                    <a:pt x="2184400" y="965200"/>
                  </a:lnTo>
                  <a:cubicBezTo>
                    <a:pt x="2184400" y="952500"/>
                    <a:pt x="2171700" y="965200"/>
                    <a:pt x="2171700" y="965200"/>
                  </a:cubicBezTo>
                  <a:lnTo>
                    <a:pt x="2235200" y="1409700"/>
                  </a:lnTo>
                  <a:lnTo>
                    <a:pt x="2311400" y="2222500"/>
                  </a:lnTo>
                  <a:cubicBezTo>
                    <a:pt x="2311400" y="2235200"/>
                    <a:pt x="2298700" y="2235200"/>
                    <a:pt x="2298700" y="2247900"/>
                  </a:cubicBezTo>
                  <a:cubicBezTo>
                    <a:pt x="2286000" y="2247900"/>
                    <a:pt x="2286000" y="2260600"/>
                    <a:pt x="2273300" y="2260600"/>
                  </a:cubicBezTo>
                  <a:lnTo>
                    <a:pt x="2222500" y="2260600"/>
                  </a:lnTo>
                  <a:cubicBezTo>
                    <a:pt x="2146300" y="2260600"/>
                    <a:pt x="2082800" y="2209800"/>
                    <a:pt x="2082800" y="2133600"/>
                  </a:cubicBezTo>
                  <a:lnTo>
                    <a:pt x="1968500" y="1447800"/>
                  </a:lnTo>
                  <a:cubicBezTo>
                    <a:pt x="1955800" y="1447800"/>
                    <a:pt x="1955800" y="1447800"/>
                    <a:pt x="1943100" y="1447800"/>
                  </a:cubicBezTo>
                  <a:lnTo>
                    <a:pt x="1828800" y="2133600"/>
                  </a:lnTo>
                  <a:cubicBezTo>
                    <a:pt x="1828800" y="2209800"/>
                    <a:pt x="1765300" y="2260600"/>
                    <a:pt x="1689100" y="2260600"/>
                  </a:cubicBezTo>
                  <a:lnTo>
                    <a:pt x="1638300" y="2260600"/>
                  </a:lnTo>
                  <a:cubicBezTo>
                    <a:pt x="1625600" y="2260600"/>
                    <a:pt x="1625600" y="2247900"/>
                    <a:pt x="1612900" y="2247900"/>
                  </a:cubicBezTo>
                  <a:cubicBezTo>
                    <a:pt x="1612900" y="2235200"/>
                    <a:pt x="1600200" y="2235200"/>
                    <a:pt x="1600200" y="2222500"/>
                  </a:cubicBezTo>
                  <a:lnTo>
                    <a:pt x="1676400" y="1409700"/>
                  </a:lnTo>
                  <a:lnTo>
                    <a:pt x="1739900" y="965200"/>
                  </a:lnTo>
                  <a:moveTo>
                    <a:pt x="3289300" y="0"/>
                  </a:moveTo>
                  <a:cubicBezTo>
                    <a:pt x="3175000" y="0"/>
                    <a:pt x="3073400" y="88900"/>
                    <a:pt x="3073400" y="215900"/>
                  </a:cubicBezTo>
                  <a:lnTo>
                    <a:pt x="3073400" y="279400"/>
                  </a:lnTo>
                  <a:cubicBezTo>
                    <a:pt x="3073400" y="393700"/>
                    <a:pt x="3175000" y="495300"/>
                    <a:pt x="3289300" y="495300"/>
                  </a:cubicBezTo>
                  <a:cubicBezTo>
                    <a:pt x="3403600" y="495300"/>
                    <a:pt x="3505200" y="393700"/>
                    <a:pt x="3505200" y="279400"/>
                  </a:cubicBezTo>
                  <a:lnTo>
                    <a:pt x="3505200" y="215900"/>
                  </a:lnTo>
                  <a:cubicBezTo>
                    <a:pt x="3505200" y="88900"/>
                    <a:pt x="3403600" y="0"/>
                    <a:pt x="3289300" y="0"/>
                  </a:cubicBezTo>
                  <a:moveTo>
                    <a:pt x="3073400" y="965200"/>
                  </a:moveTo>
                  <a:cubicBezTo>
                    <a:pt x="3073400" y="965200"/>
                    <a:pt x="3060700" y="952500"/>
                    <a:pt x="3060700" y="965200"/>
                  </a:cubicBezTo>
                  <a:lnTo>
                    <a:pt x="2908300" y="1320800"/>
                  </a:lnTo>
                  <a:cubicBezTo>
                    <a:pt x="2882900" y="1371600"/>
                    <a:pt x="2832100" y="1409700"/>
                    <a:pt x="2768600" y="1409700"/>
                  </a:cubicBezTo>
                  <a:lnTo>
                    <a:pt x="2705100" y="1409700"/>
                  </a:lnTo>
                  <a:cubicBezTo>
                    <a:pt x="2692400" y="1409700"/>
                    <a:pt x="2679700" y="1409700"/>
                    <a:pt x="2679700" y="1397000"/>
                  </a:cubicBezTo>
                  <a:cubicBezTo>
                    <a:pt x="2667000" y="1384300"/>
                    <a:pt x="2667000" y="1371600"/>
                    <a:pt x="2679700" y="1358900"/>
                  </a:cubicBezTo>
                  <a:lnTo>
                    <a:pt x="2870200" y="914400"/>
                  </a:lnTo>
                  <a:lnTo>
                    <a:pt x="2933700" y="736600"/>
                  </a:lnTo>
                  <a:cubicBezTo>
                    <a:pt x="2984500" y="635000"/>
                    <a:pt x="3086100" y="558800"/>
                    <a:pt x="3200400" y="558800"/>
                  </a:cubicBezTo>
                  <a:lnTo>
                    <a:pt x="3378200" y="558800"/>
                  </a:lnTo>
                  <a:cubicBezTo>
                    <a:pt x="3492500" y="558800"/>
                    <a:pt x="3594100" y="635000"/>
                    <a:pt x="3644900" y="736600"/>
                  </a:cubicBezTo>
                  <a:lnTo>
                    <a:pt x="3708400" y="914400"/>
                  </a:lnTo>
                  <a:lnTo>
                    <a:pt x="3898900" y="1358900"/>
                  </a:lnTo>
                  <a:cubicBezTo>
                    <a:pt x="3911600" y="1371600"/>
                    <a:pt x="3911600" y="1384300"/>
                    <a:pt x="3898900" y="1397000"/>
                  </a:cubicBezTo>
                  <a:cubicBezTo>
                    <a:pt x="3898900" y="1409700"/>
                    <a:pt x="3886200" y="1409700"/>
                    <a:pt x="3873500" y="1409700"/>
                  </a:cubicBezTo>
                  <a:lnTo>
                    <a:pt x="3810000" y="1409700"/>
                  </a:lnTo>
                  <a:cubicBezTo>
                    <a:pt x="3746500" y="1409700"/>
                    <a:pt x="3695700" y="1371600"/>
                    <a:pt x="3670300" y="1320800"/>
                  </a:cubicBezTo>
                  <a:lnTo>
                    <a:pt x="3517900" y="965200"/>
                  </a:lnTo>
                  <a:cubicBezTo>
                    <a:pt x="3517900" y="952500"/>
                    <a:pt x="3505200" y="965200"/>
                    <a:pt x="3505200" y="965200"/>
                  </a:cubicBezTo>
                  <a:lnTo>
                    <a:pt x="3568700" y="1409700"/>
                  </a:lnTo>
                  <a:lnTo>
                    <a:pt x="3644900" y="2222500"/>
                  </a:lnTo>
                  <a:cubicBezTo>
                    <a:pt x="3644900" y="2235200"/>
                    <a:pt x="3632200" y="2235200"/>
                    <a:pt x="3632200" y="2247900"/>
                  </a:cubicBezTo>
                  <a:cubicBezTo>
                    <a:pt x="3619500" y="2247900"/>
                    <a:pt x="3619500" y="2260600"/>
                    <a:pt x="3606800" y="2260600"/>
                  </a:cubicBezTo>
                  <a:lnTo>
                    <a:pt x="3556000" y="2260600"/>
                  </a:lnTo>
                  <a:cubicBezTo>
                    <a:pt x="3479800" y="2260600"/>
                    <a:pt x="3416300" y="2209800"/>
                    <a:pt x="3416300" y="2133600"/>
                  </a:cubicBezTo>
                  <a:lnTo>
                    <a:pt x="3302000" y="1447800"/>
                  </a:lnTo>
                  <a:cubicBezTo>
                    <a:pt x="3289300" y="1447800"/>
                    <a:pt x="3289300" y="1447800"/>
                    <a:pt x="3276600" y="1447800"/>
                  </a:cubicBezTo>
                  <a:lnTo>
                    <a:pt x="3162300" y="2133600"/>
                  </a:lnTo>
                  <a:cubicBezTo>
                    <a:pt x="3162300" y="2209800"/>
                    <a:pt x="3098800" y="2260600"/>
                    <a:pt x="3022600" y="2260600"/>
                  </a:cubicBezTo>
                  <a:lnTo>
                    <a:pt x="2971800" y="2260600"/>
                  </a:lnTo>
                  <a:cubicBezTo>
                    <a:pt x="2959100" y="2260600"/>
                    <a:pt x="2959100" y="2247900"/>
                    <a:pt x="2946400" y="2247900"/>
                  </a:cubicBezTo>
                  <a:cubicBezTo>
                    <a:pt x="2946400" y="2235200"/>
                    <a:pt x="2933700" y="2235200"/>
                    <a:pt x="2933700" y="2222500"/>
                  </a:cubicBezTo>
                  <a:lnTo>
                    <a:pt x="3009900" y="1409700"/>
                  </a:lnTo>
                  <a:lnTo>
                    <a:pt x="3073400" y="965200"/>
                  </a:lnTo>
                </a:path>
              </a:pathLst>
            </a:custGeom>
            <a:solidFill>
              <a:srgbClr val="18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0" name="Google Shape;220;p22"/>
          <p:cNvGrpSpPr/>
          <p:nvPr/>
        </p:nvGrpSpPr>
        <p:grpSpPr>
          <a:xfrm>
            <a:off x="3258730" y="6625234"/>
            <a:ext cx="3663639" cy="582519"/>
            <a:chOff x="-5018" y="-163"/>
            <a:chExt cx="1280036" cy="203526"/>
          </a:xfrm>
        </p:grpSpPr>
        <p:sp>
          <p:nvSpPr>
            <p:cNvPr id="221" name="Google Shape;221;p22"/>
            <p:cNvSpPr/>
            <p:nvPr/>
          </p:nvSpPr>
          <p:spPr>
            <a:xfrm>
              <a:off x="-5018" y="-163"/>
              <a:ext cx="1280036" cy="203526"/>
            </a:xfrm>
            <a:custGeom>
              <a:avLst/>
              <a:gdLst/>
              <a:ahLst/>
              <a:cxnLst/>
              <a:rect l="l" t="t" r="r" b="b"/>
              <a:pathLst>
                <a:path w="1280036" h="203526" extrusionOk="0">
                  <a:moveTo>
                    <a:pt x="106618" y="163"/>
                  </a:moveTo>
                  <a:lnTo>
                    <a:pt x="1173418" y="163"/>
                  </a:lnTo>
                  <a:cubicBezTo>
                    <a:pt x="1209824" y="0"/>
                    <a:pt x="1243535" y="19329"/>
                    <a:pt x="1261786" y="50831"/>
                  </a:cubicBezTo>
                  <a:cubicBezTo>
                    <a:pt x="1280036" y="82333"/>
                    <a:pt x="1280036" y="121193"/>
                    <a:pt x="1261786" y="152695"/>
                  </a:cubicBezTo>
                  <a:cubicBezTo>
                    <a:pt x="1243535" y="184197"/>
                    <a:pt x="1209824" y="203526"/>
                    <a:pt x="1173418" y="203363"/>
                  </a:cubicBezTo>
                  <a:lnTo>
                    <a:pt x="106618" y="203363"/>
                  </a:lnTo>
                  <a:cubicBezTo>
                    <a:pt x="70212" y="203526"/>
                    <a:pt x="36501" y="184197"/>
                    <a:pt x="18250" y="152695"/>
                  </a:cubicBezTo>
                  <a:cubicBezTo>
                    <a:pt x="0" y="121193"/>
                    <a:pt x="0" y="82333"/>
                    <a:pt x="18250" y="50831"/>
                  </a:cubicBezTo>
                  <a:cubicBezTo>
                    <a:pt x="36501" y="19329"/>
                    <a:pt x="70212" y="0"/>
                    <a:pt x="106618" y="163"/>
                  </a:cubicBezTo>
                  <a:close/>
                </a:path>
              </a:pathLst>
            </a:custGeom>
            <a:solidFill>
              <a:srgbClr val="1876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-5018" y="-163"/>
              <a:ext cx="899036" cy="203526"/>
            </a:xfrm>
            <a:custGeom>
              <a:avLst/>
              <a:gdLst/>
              <a:ahLst/>
              <a:cxnLst/>
              <a:rect l="l" t="t" r="r" b="b"/>
              <a:pathLst>
                <a:path w="899036" h="203526" extrusionOk="0">
                  <a:moveTo>
                    <a:pt x="106618" y="163"/>
                  </a:moveTo>
                  <a:lnTo>
                    <a:pt x="792418" y="163"/>
                  </a:lnTo>
                  <a:cubicBezTo>
                    <a:pt x="828824" y="0"/>
                    <a:pt x="862535" y="19329"/>
                    <a:pt x="880786" y="50831"/>
                  </a:cubicBezTo>
                  <a:cubicBezTo>
                    <a:pt x="899036" y="82333"/>
                    <a:pt x="899036" y="121193"/>
                    <a:pt x="880786" y="152695"/>
                  </a:cubicBezTo>
                  <a:cubicBezTo>
                    <a:pt x="862535" y="184197"/>
                    <a:pt x="828824" y="203526"/>
                    <a:pt x="792418" y="203363"/>
                  </a:cubicBezTo>
                  <a:lnTo>
                    <a:pt x="106618" y="203363"/>
                  </a:lnTo>
                  <a:cubicBezTo>
                    <a:pt x="70212" y="203526"/>
                    <a:pt x="36501" y="184197"/>
                    <a:pt x="18250" y="152695"/>
                  </a:cubicBezTo>
                  <a:cubicBezTo>
                    <a:pt x="0" y="121193"/>
                    <a:pt x="0" y="82333"/>
                    <a:pt x="18250" y="50831"/>
                  </a:cubicBezTo>
                  <a:cubicBezTo>
                    <a:pt x="36501" y="19329"/>
                    <a:pt x="70212" y="0"/>
                    <a:pt x="106618" y="163"/>
                  </a:cubicBezTo>
                  <a:close/>
                </a:path>
              </a:pathLst>
            </a:custGeom>
            <a:solidFill>
              <a:srgbClr val="FF75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23" name="Google Shape;223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5400000">
            <a:off x="11116147" y="42476"/>
            <a:ext cx="4530366" cy="593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930128" y="466931"/>
            <a:ext cx="1583050" cy="184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2700000">
            <a:off x="15772985" y="8506557"/>
            <a:ext cx="2972631" cy="2161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2"/>
          <p:cNvGrpSpPr/>
          <p:nvPr/>
        </p:nvGrpSpPr>
        <p:grpSpPr>
          <a:xfrm>
            <a:off x="1142594" y="7495686"/>
            <a:ext cx="7895911" cy="1767747"/>
            <a:chOff x="0" y="-133350"/>
            <a:chExt cx="10527882" cy="2356995"/>
          </a:xfrm>
        </p:grpSpPr>
        <p:sp>
          <p:nvSpPr>
            <p:cNvPr id="227" name="Google Shape;227;p22"/>
            <p:cNvSpPr txBox="1"/>
            <p:nvPr/>
          </p:nvSpPr>
          <p:spPr>
            <a:xfrm>
              <a:off x="0" y="1668401"/>
              <a:ext cx="10527882" cy="555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Elaborate on the featured statistic.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28" name="Google Shape;228;p22"/>
            <p:cNvSpPr txBox="1"/>
            <p:nvPr/>
          </p:nvSpPr>
          <p:spPr>
            <a:xfrm>
              <a:off x="1699061" y="-133350"/>
              <a:ext cx="7129760" cy="1534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70%</a:t>
              </a:r>
              <a:endParaRPr lang="en-US" sz="69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10710925" y="7495686"/>
            <a:ext cx="5465862" cy="1767747"/>
            <a:chOff x="0" y="-133350"/>
            <a:chExt cx="7287816" cy="2356995"/>
          </a:xfrm>
        </p:grpSpPr>
        <p:sp>
          <p:nvSpPr>
            <p:cNvPr id="230" name="Google Shape;230;p22"/>
            <p:cNvSpPr txBox="1"/>
            <p:nvPr/>
          </p:nvSpPr>
          <p:spPr>
            <a:xfrm>
              <a:off x="79028" y="1668401"/>
              <a:ext cx="7129760" cy="555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Elaborate on the featured statistic.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0" y="-133350"/>
              <a:ext cx="7287816" cy="1534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2 OUT OF 5</a:t>
              </a:r>
              <a:endParaRPr lang="en-US" sz="69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grpSp>
        <p:nvGrpSpPr>
          <p:cNvPr id="232" name="Google Shape;232;p22"/>
          <p:cNvGrpSpPr/>
          <p:nvPr/>
        </p:nvGrpSpPr>
        <p:grpSpPr>
          <a:xfrm>
            <a:off x="684253" y="1562339"/>
            <a:ext cx="8812593" cy="3194592"/>
            <a:chOff x="0" y="-144661"/>
            <a:chExt cx="11750125" cy="4259456"/>
          </a:xfrm>
        </p:grpSpPr>
        <p:sp>
          <p:nvSpPr>
            <p:cNvPr id="233" name="Google Shape;233;p22"/>
            <p:cNvSpPr txBox="1"/>
            <p:nvPr/>
          </p:nvSpPr>
          <p:spPr>
            <a:xfrm>
              <a:off x="0" y="2147763"/>
              <a:ext cx="11750125" cy="555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Elaborate on the featured statistic.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2071898" y="-144661"/>
              <a:ext cx="7606329" cy="4259456"/>
              <a:chOff x="0" y="-28575"/>
              <a:chExt cx="1502485" cy="841375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0" y="0"/>
                <a:ext cx="1502485" cy="349342"/>
              </a:xfrm>
              <a:custGeom>
                <a:avLst/>
                <a:gdLst/>
                <a:ahLst/>
                <a:cxnLst/>
                <a:rect l="l" t="t" r="r" b="b"/>
                <a:pathLst>
                  <a:path w="1502485" h="349342" extrusionOk="0">
                    <a:moveTo>
                      <a:pt x="69212" y="0"/>
                    </a:moveTo>
                    <a:lnTo>
                      <a:pt x="1433272" y="0"/>
                    </a:lnTo>
                    <a:cubicBezTo>
                      <a:pt x="1471497" y="0"/>
                      <a:pt x="1502485" y="30987"/>
                      <a:pt x="1502485" y="69212"/>
                    </a:cubicBezTo>
                    <a:lnTo>
                      <a:pt x="1502485" y="280129"/>
                    </a:lnTo>
                    <a:cubicBezTo>
                      <a:pt x="1502485" y="318354"/>
                      <a:pt x="1471497" y="349342"/>
                      <a:pt x="1433272" y="349342"/>
                    </a:cubicBezTo>
                    <a:lnTo>
                      <a:pt x="69212" y="349342"/>
                    </a:lnTo>
                    <a:cubicBezTo>
                      <a:pt x="30987" y="349342"/>
                      <a:pt x="0" y="318354"/>
                      <a:pt x="0" y="280129"/>
                    </a:cubicBezTo>
                    <a:lnTo>
                      <a:pt x="0" y="69212"/>
                    </a:lnTo>
                    <a:cubicBezTo>
                      <a:pt x="0" y="30987"/>
                      <a:pt x="30987" y="0"/>
                      <a:pt x="69212" y="0"/>
                    </a:cubicBezTo>
                    <a:close/>
                  </a:path>
                </a:pathLst>
              </a:custGeom>
              <a:solidFill>
                <a:srgbClr val="FDFD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" name="Google Shape;236;p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7" name="Google Shape;237;p22"/>
            <p:cNvSpPr txBox="1"/>
            <p:nvPr/>
          </p:nvSpPr>
          <p:spPr>
            <a:xfrm>
              <a:off x="2310182" y="81219"/>
              <a:ext cx="7129760" cy="1534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 b="1" i="0" u="none" strike="noStrike" cap="none">
                  <a:solidFill>
                    <a:srgbClr val="2487C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12 MILLION</a:t>
              </a:r>
              <a:endParaRPr lang="en-US" sz="6900" b="1" i="0" u="none" strike="noStrike" cap="none">
                <a:solidFill>
                  <a:srgbClr val="2487C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5E"/>
        </a:solidFill>
        <a:effectLst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-2583035">
            <a:off x="-3236421" y="-493745"/>
            <a:ext cx="7958742" cy="57447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3" name="Google Shape;243;p23"/>
          <p:cNvGraphicFramePr/>
          <p:nvPr/>
        </p:nvGraphicFramePr>
        <p:xfrm>
          <a:off x="526057" y="3149763"/>
          <a:ext cx="17235850" cy="6589725"/>
        </p:xfrm>
        <a:graphic>
          <a:graphicData uri="http://schemas.openxmlformats.org/drawingml/2006/table">
            <a:tbl>
              <a:tblPr>
                <a:noFill/>
                <a:tableStyleId>{7C74072D-F1A3-48DA-AF9F-5310CDB363C6}</a:tableStyleId>
              </a:tblPr>
              <a:tblGrid>
                <a:gridCol w="4092600"/>
                <a:gridCol w="4475750"/>
                <a:gridCol w="4475750"/>
                <a:gridCol w="4191750"/>
              </a:tblGrid>
              <a:tr h="9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FFFFF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5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FFFFF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5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FFFFF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5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FFFFF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5CF"/>
                    </a:solidFill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</a:tr>
              <a:tr h="91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</a:tr>
              <a:tr h="91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</a:tr>
              <a:tr h="91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87CF"/>
                    </a:solidFill>
                  </a:tcPr>
                </a:tc>
              </a:tr>
            </a:tbl>
          </a:graphicData>
        </a:graphic>
      </p:graphicFrame>
      <p:sp>
        <p:nvSpPr>
          <p:cNvPr id="244" name="Google Shape;244;p23"/>
          <p:cNvSpPr txBox="1"/>
          <p:nvPr/>
        </p:nvSpPr>
        <p:spPr>
          <a:xfrm>
            <a:off x="1890759" y="1046739"/>
            <a:ext cx="14506481" cy="1141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YOUR TOPIC OR IDEA</a:t>
            </a:r>
            <a:endParaRPr lang="en-US" sz="67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977220" y="598888"/>
            <a:ext cx="1822835" cy="177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5888" y="1974943"/>
            <a:ext cx="865623" cy="8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120878" y="1882095"/>
            <a:ext cx="742430" cy="80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4AE6"/>
        </a:solidFill>
        <a:effectLst/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762731" y="5017165"/>
            <a:ext cx="3892469" cy="28662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24"/>
          <p:cNvGrpSpPr/>
          <p:nvPr/>
        </p:nvGrpSpPr>
        <p:grpSpPr>
          <a:xfrm>
            <a:off x="0" y="7421151"/>
            <a:ext cx="18287996" cy="3659210"/>
            <a:chOff x="0" y="-28575"/>
            <a:chExt cx="4816592" cy="963743"/>
          </a:xfrm>
        </p:grpSpPr>
        <p:sp>
          <p:nvSpPr>
            <p:cNvPr id="254" name="Google Shape;254;p24"/>
            <p:cNvSpPr/>
            <p:nvPr/>
          </p:nvSpPr>
          <p:spPr>
            <a:xfrm>
              <a:off x="0" y="0"/>
              <a:ext cx="4816592" cy="935168"/>
            </a:xfrm>
            <a:custGeom>
              <a:avLst/>
              <a:gdLst/>
              <a:ahLst/>
              <a:cxnLst/>
              <a:rect l="l" t="t" r="r" b="b"/>
              <a:pathLst>
                <a:path w="4816592" h="93516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935168"/>
                  </a:lnTo>
                  <a:lnTo>
                    <a:pt x="0" y="935168"/>
                  </a:lnTo>
                  <a:close/>
                </a:path>
              </a:pathLst>
            </a:custGeom>
            <a:solidFill>
              <a:srgbClr val="FDFD54"/>
            </a:solidFill>
            <a:ln>
              <a:noFill/>
            </a:ln>
          </p:spPr>
        </p:sp>
        <p:sp>
          <p:nvSpPr>
            <p:cNvPr id="255" name="Google Shape;255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6" name="Google Shape;256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81044" y="379113"/>
            <a:ext cx="1625847" cy="151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7908529" flipH="1">
            <a:off x="4012019" y="4442809"/>
            <a:ext cx="1444558" cy="1536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4843236">
            <a:off x="5850421" y="8450217"/>
            <a:ext cx="436907" cy="140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7359010">
            <a:off x="11404514" y="422357"/>
            <a:ext cx="1652475" cy="175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-3907918" flipH="1">
            <a:off x="11044909" y="5309298"/>
            <a:ext cx="1557131" cy="142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842757" y="9207949"/>
            <a:ext cx="439899" cy="77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4219681" y="9207949"/>
            <a:ext cx="439899" cy="77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5543656" y="8377381"/>
            <a:ext cx="439899" cy="77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834933" y="9595680"/>
            <a:ext cx="439899" cy="77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959633" y="7792418"/>
            <a:ext cx="439899" cy="77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108561" y="9764325"/>
            <a:ext cx="439899" cy="77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013167" y="8377381"/>
            <a:ext cx="439899" cy="77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3779782" y="7792418"/>
            <a:ext cx="439899" cy="77546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 txBox="1"/>
          <p:nvPr/>
        </p:nvSpPr>
        <p:spPr>
          <a:xfrm>
            <a:off x="1019490" y="3441764"/>
            <a:ext cx="5321143" cy="13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A</a:t>
            </a:r>
            <a:endParaRPr lang="en-US" sz="40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HEADING HERE</a:t>
            </a:r>
            <a:endParaRPr lang="en-US" sz="40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 rot="-1970842">
            <a:off x="820341" y="441008"/>
            <a:ext cx="2814597" cy="284041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447990" y="8148348"/>
            <a:ext cx="5321143" cy="13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2487C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A</a:t>
            </a:r>
            <a:endParaRPr lang="en-US" sz="4000" b="1" i="0" u="none" strike="noStrike" cap="none">
              <a:solidFill>
                <a:srgbClr val="2487C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2487C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HEADING HERE</a:t>
            </a:r>
            <a:endParaRPr lang="en-US" sz="4000" b="1" i="0" u="none" strike="noStrike" cap="none">
              <a:solidFill>
                <a:srgbClr val="2487C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12518867" y="994474"/>
            <a:ext cx="5321143" cy="13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F75C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A</a:t>
            </a:r>
            <a:endParaRPr lang="en-US" sz="4000" b="1" i="0" u="none" strike="noStrike" cap="none">
              <a:solidFill>
                <a:srgbClr val="FF75C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F75C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HEADING HERE</a:t>
            </a:r>
            <a:endParaRPr lang="en-US" sz="4000" b="1" i="0" u="none" strike="noStrike" cap="none">
              <a:solidFill>
                <a:srgbClr val="FF75C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11559109" y="3828478"/>
            <a:ext cx="5321143" cy="13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09E07C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A</a:t>
            </a:r>
            <a:endParaRPr lang="en-US" sz="4000" b="1" i="0" u="none" strike="noStrike" cap="none">
              <a:solidFill>
                <a:srgbClr val="09E07C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09E07C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HEADING HERE</a:t>
            </a:r>
            <a:endParaRPr lang="en-US" sz="4000" b="1" i="0" u="none" strike="noStrike" cap="none">
              <a:solidFill>
                <a:srgbClr val="09E07C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9"/>
          <a:srcRect l="31900" r="29729"/>
          <a:stretch>
            <a:fillRect/>
          </a:stretch>
        </p:blipFill>
        <p:spPr>
          <a:xfrm>
            <a:off x="5593407" y="-61232"/>
            <a:ext cx="7429032" cy="108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87CF"/>
        </a:solidFill>
        <a:effectLst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5"/>
          <p:cNvPicPr preferRelativeResize="0"/>
          <p:nvPr/>
        </p:nvPicPr>
        <p:blipFill rotWithShape="1">
          <a:blip r:embed="rId1"/>
          <a:srcRect l="61285" t="28570" r="20874" b="38223"/>
          <a:stretch>
            <a:fillRect/>
          </a:stretch>
        </p:blipFill>
        <p:spPr>
          <a:xfrm>
            <a:off x="2327025" y="7054425"/>
            <a:ext cx="2393050" cy="250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 rotWithShape="1">
          <a:blip r:embed="rId1"/>
          <a:srcRect l="11582" t="31791" r="65715" b="40364"/>
          <a:stretch>
            <a:fillRect/>
          </a:stretch>
        </p:blipFill>
        <p:spPr>
          <a:xfrm>
            <a:off x="246950" y="5135375"/>
            <a:ext cx="3170827" cy="21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 rotWithShape="1">
          <a:blip r:embed="rId2"/>
          <a:srcRect l="27931" t="10294" r="27922" b="11119"/>
          <a:stretch>
            <a:fillRect/>
          </a:stretch>
        </p:blipFill>
        <p:spPr>
          <a:xfrm>
            <a:off x="4801975" y="971213"/>
            <a:ext cx="8684100" cy="869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731203" y="4492836"/>
            <a:ext cx="6556797" cy="627068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 txBox="1"/>
          <p:nvPr/>
        </p:nvSpPr>
        <p:spPr>
          <a:xfrm>
            <a:off x="894631" y="1013840"/>
            <a:ext cx="5130372" cy="319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15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THANK</a:t>
            </a:r>
            <a:endParaRPr lang="en-US" sz="10815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15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YOU</a:t>
            </a:r>
            <a:endParaRPr lang="en-US" sz="10815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12660921" y="1255443"/>
            <a:ext cx="4598379" cy="95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DFD54"/>
                </a:solidFill>
                <a:latin typeface="Rubik"/>
                <a:ea typeface="Rubik"/>
                <a:cs typeface="Rubik"/>
                <a:sym typeface="Rubik"/>
              </a:rPr>
              <a:t>Write a closing statement</a:t>
            </a:r>
            <a:endParaRPr lang="en-US" sz="2400" b="0" i="0" u="none" strike="noStrike" cap="none">
              <a:solidFill>
                <a:srgbClr val="FDFD54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1" indent="0" algn="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DFD54"/>
                </a:solidFill>
                <a:latin typeface="Rubik"/>
                <a:ea typeface="Rubik"/>
                <a:cs typeface="Rubik"/>
                <a:sym typeface="Rubik"/>
              </a:rPr>
              <a:t>or call-to-action here.</a:t>
            </a:r>
            <a:endParaRPr lang="en-US" sz="2400" b="0" i="0" u="none" strike="noStrike" cap="none">
              <a:solidFill>
                <a:srgbClr val="FDFD5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85" name="Google Shape;285;p25"/>
          <p:cNvPicPr preferRelativeResize="0"/>
          <p:nvPr/>
        </p:nvPicPr>
        <p:blipFill rotWithShape="1">
          <a:blip r:embed="rId4">
            <a:alphaModFix amt="55000"/>
          </a:blip>
          <a:srcRect/>
          <a:stretch>
            <a:fillRect/>
          </a:stretch>
        </p:blipFill>
        <p:spPr>
          <a:xfrm>
            <a:off x="16979880" y="2530686"/>
            <a:ext cx="1648534" cy="270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5E"/>
        </a:solidFill>
        <a:effectLst/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6"/>
          <p:cNvPicPr preferRelativeResize="0"/>
          <p:nvPr/>
        </p:nvPicPr>
        <p:blipFill rotWithShape="1">
          <a:blip r:embed="rId1"/>
          <a:srcRect l="16829" r="16829"/>
          <a:stretch>
            <a:fillRect/>
          </a:stretch>
        </p:blipFill>
        <p:spPr>
          <a:xfrm>
            <a:off x="5731752" y="0"/>
            <a:ext cx="682449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934">
            <a:off x="13458185" y="6516297"/>
            <a:ext cx="2666766" cy="306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0" y="1202083"/>
            <a:ext cx="5081263" cy="15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 txBox="1"/>
          <p:nvPr/>
        </p:nvSpPr>
        <p:spPr>
          <a:xfrm>
            <a:off x="12556248" y="840133"/>
            <a:ext cx="5731752" cy="295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1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GET IN TOUCH</a:t>
            </a:r>
            <a:endParaRPr lang="en-US" sz="1001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grpSp>
        <p:nvGrpSpPr>
          <p:cNvPr id="294" name="Google Shape;294;p26"/>
          <p:cNvGrpSpPr/>
          <p:nvPr/>
        </p:nvGrpSpPr>
        <p:grpSpPr>
          <a:xfrm>
            <a:off x="648634" y="4321691"/>
            <a:ext cx="4434483" cy="4555609"/>
            <a:chOff x="0" y="-66675"/>
            <a:chExt cx="5912644" cy="6074145"/>
          </a:xfrm>
        </p:grpSpPr>
        <p:sp>
          <p:nvSpPr>
            <p:cNvPr id="295" name="Google Shape;295;p26"/>
            <p:cNvSpPr txBox="1"/>
            <p:nvPr/>
          </p:nvSpPr>
          <p:spPr>
            <a:xfrm>
              <a:off x="173951" y="-66675"/>
              <a:ext cx="5564741" cy="756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EMAIL </a:t>
              </a:r>
              <a:endParaRPr lang="en-US" sz="34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296" name="Google Shape;296;p26"/>
            <p:cNvSpPr txBox="1"/>
            <p:nvPr/>
          </p:nvSpPr>
          <p:spPr>
            <a:xfrm>
              <a:off x="0" y="765157"/>
              <a:ext cx="5912644" cy="585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hello@reallygreatsite.com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97" name="Google Shape;297;p26"/>
            <p:cNvSpPr txBox="1"/>
            <p:nvPr/>
          </p:nvSpPr>
          <p:spPr>
            <a:xfrm>
              <a:off x="173951" y="2383197"/>
              <a:ext cx="5564741" cy="756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SOCIAL MEDIA </a:t>
              </a:r>
              <a:endParaRPr lang="en-US" sz="34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298" name="Google Shape;298;p26"/>
            <p:cNvSpPr txBox="1"/>
            <p:nvPr/>
          </p:nvSpPr>
          <p:spPr>
            <a:xfrm>
              <a:off x="173951" y="3220388"/>
              <a:ext cx="5564741" cy="585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@reallygreatsite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299" name="Google Shape;299;p26"/>
            <p:cNvSpPr txBox="1"/>
            <p:nvPr/>
          </p:nvSpPr>
          <p:spPr>
            <a:xfrm>
              <a:off x="173951" y="4584428"/>
              <a:ext cx="5564741" cy="756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CALL US </a:t>
              </a:r>
              <a:endParaRPr lang="en-US" sz="34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300" name="Google Shape;300;p26"/>
            <p:cNvSpPr txBox="1"/>
            <p:nvPr/>
          </p:nvSpPr>
          <p:spPr>
            <a:xfrm>
              <a:off x="173951" y="5421619"/>
              <a:ext cx="5564741" cy="585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123-456-7890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pic>
        <p:nvPicPr>
          <p:cNvPr id="301" name="Google Shape;301;p26"/>
          <p:cNvPicPr preferRelativeResize="0"/>
          <p:nvPr/>
        </p:nvPicPr>
        <p:blipFill rotWithShape="1">
          <a:blip r:embed="rId4">
            <a:alphaModFix amt="50000"/>
          </a:blip>
          <a:srcRect/>
          <a:stretch>
            <a:fillRect/>
          </a:stretch>
        </p:blipFill>
        <p:spPr>
          <a:xfrm rot="-1893721">
            <a:off x="16401734" y="3791935"/>
            <a:ext cx="4995590" cy="515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87CF"/>
        </a:solidFill>
        <a:effectLst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7"/>
          <p:cNvPicPr preferRelativeResize="0"/>
          <p:nvPr/>
        </p:nvPicPr>
        <p:blipFill rotWithShape="1">
          <a:blip r:embed="rId1"/>
          <a:srcRect l="11537" t="17616" r="60414" b="34256"/>
          <a:stretch>
            <a:fillRect/>
          </a:stretch>
        </p:blipFill>
        <p:spPr>
          <a:xfrm>
            <a:off x="1266908" y="3808992"/>
            <a:ext cx="3415075" cy="390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2"/>
          <a:srcRect l="30618" t="558" r="18523" b="12283"/>
          <a:stretch>
            <a:fillRect/>
          </a:stretch>
        </p:blipFill>
        <p:spPr>
          <a:xfrm>
            <a:off x="9318080" y="3808992"/>
            <a:ext cx="3415075" cy="390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 rotWithShape="1">
          <a:blip r:embed="rId3"/>
          <a:srcRect l="20018" t="10087" r="53706" b="44827"/>
          <a:stretch>
            <a:fillRect/>
          </a:stretch>
        </p:blipFill>
        <p:spPr>
          <a:xfrm>
            <a:off x="5219402" y="3808992"/>
            <a:ext cx="3415075" cy="390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6148658" y="1357462"/>
            <a:ext cx="3129292" cy="390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 rotWithShape="1">
          <a:blip r:embed="rId5"/>
          <a:srcRect l="2474" t="4599" r="13321" b="31183"/>
          <a:stretch>
            <a:fillRect/>
          </a:stretch>
        </p:blipFill>
        <p:spPr>
          <a:xfrm>
            <a:off x="13418954" y="3808992"/>
            <a:ext cx="3415075" cy="390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-5400000">
            <a:off x="-1844449" y="8051146"/>
            <a:ext cx="4793754" cy="241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535946" y="-1028407"/>
            <a:ext cx="3129292" cy="390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6664524" y="6552979"/>
            <a:ext cx="1623476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7"/>
          <p:cNvGrpSpPr/>
          <p:nvPr/>
        </p:nvGrpSpPr>
        <p:grpSpPr>
          <a:xfrm>
            <a:off x="1514216" y="973001"/>
            <a:ext cx="15259568" cy="1714302"/>
            <a:chOff x="0" y="-142875"/>
            <a:chExt cx="20346091" cy="2285736"/>
          </a:xfrm>
        </p:grpSpPr>
        <p:sp>
          <p:nvSpPr>
            <p:cNvPr id="315" name="Google Shape;315;p27"/>
            <p:cNvSpPr txBox="1"/>
            <p:nvPr/>
          </p:nvSpPr>
          <p:spPr>
            <a:xfrm>
              <a:off x="0" y="-142875"/>
              <a:ext cx="20346091" cy="1644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400" b="1" i="0" u="none" strike="noStrike" cap="none">
                  <a:solidFill>
                    <a:srgbClr val="09E07C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ADD A TEAM MEMBERS PAGE</a:t>
              </a:r>
              <a:endParaRPr lang="en-US" sz="7400" b="1" i="0" u="none" strike="noStrike" cap="none">
                <a:solidFill>
                  <a:srgbClr val="09E07C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316" name="Google Shape;316;p27"/>
            <p:cNvSpPr txBox="1"/>
            <p:nvPr/>
          </p:nvSpPr>
          <p:spPr>
            <a:xfrm>
              <a:off x="2465268" y="1575468"/>
              <a:ext cx="15415554" cy="56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DFD54"/>
                  </a:solidFill>
                  <a:latin typeface="Rubik"/>
                  <a:ea typeface="Rubik"/>
                  <a:cs typeface="Rubik"/>
                  <a:sym typeface="Rubik"/>
                </a:rPr>
                <a:t>Elaborate on what you want to discuss. </a:t>
              </a:r>
              <a:endParaRPr lang="en-US" sz="2300" b="0" i="0" u="none" strike="noStrike" cap="none">
                <a:solidFill>
                  <a:srgbClr val="FDFD54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317" name="Google Shape;317;p27"/>
          <p:cNvGrpSpPr/>
          <p:nvPr/>
        </p:nvGrpSpPr>
        <p:grpSpPr>
          <a:xfrm>
            <a:off x="1759582" y="8037546"/>
            <a:ext cx="2429727" cy="919797"/>
            <a:chOff x="0" y="-57150"/>
            <a:chExt cx="3239636" cy="1226396"/>
          </a:xfrm>
        </p:grpSpPr>
        <p:sp>
          <p:nvSpPr>
            <p:cNvPr id="318" name="Google Shape;318;p27"/>
            <p:cNvSpPr txBox="1"/>
            <p:nvPr/>
          </p:nvSpPr>
          <p:spPr>
            <a:xfrm>
              <a:off x="0" y="-57150"/>
              <a:ext cx="3239636" cy="656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NAME</a:t>
              </a:r>
              <a:endParaRPr lang="en-US" sz="3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319" name="Google Shape;319;p27"/>
            <p:cNvSpPr txBox="1"/>
            <p:nvPr/>
          </p:nvSpPr>
          <p:spPr>
            <a:xfrm>
              <a:off x="0" y="601853"/>
              <a:ext cx="3239636" cy="56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320" name="Google Shape;320;p27"/>
          <p:cNvGrpSpPr/>
          <p:nvPr/>
        </p:nvGrpSpPr>
        <p:grpSpPr>
          <a:xfrm>
            <a:off x="5712076" y="8037546"/>
            <a:ext cx="2429727" cy="919797"/>
            <a:chOff x="0" y="-57150"/>
            <a:chExt cx="3239636" cy="1226396"/>
          </a:xfrm>
        </p:grpSpPr>
        <p:sp>
          <p:nvSpPr>
            <p:cNvPr id="321" name="Google Shape;321;p27"/>
            <p:cNvSpPr txBox="1"/>
            <p:nvPr/>
          </p:nvSpPr>
          <p:spPr>
            <a:xfrm>
              <a:off x="0" y="-57150"/>
              <a:ext cx="3239636" cy="656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NAME</a:t>
              </a:r>
              <a:endParaRPr lang="en-US" sz="3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322" name="Google Shape;322;p27"/>
            <p:cNvSpPr txBox="1"/>
            <p:nvPr/>
          </p:nvSpPr>
          <p:spPr>
            <a:xfrm>
              <a:off x="0" y="601853"/>
              <a:ext cx="3239636" cy="56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323" name="Google Shape;323;p27"/>
          <p:cNvGrpSpPr/>
          <p:nvPr/>
        </p:nvGrpSpPr>
        <p:grpSpPr>
          <a:xfrm>
            <a:off x="9810753" y="8037546"/>
            <a:ext cx="2429727" cy="919797"/>
            <a:chOff x="0" y="-57150"/>
            <a:chExt cx="3239636" cy="1226396"/>
          </a:xfrm>
        </p:grpSpPr>
        <p:sp>
          <p:nvSpPr>
            <p:cNvPr id="324" name="Google Shape;324;p27"/>
            <p:cNvSpPr txBox="1"/>
            <p:nvPr/>
          </p:nvSpPr>
          <p:spPr>
            <a:xfrm>
              <a:off x="0" y="-57150"/>
              <a:ext cx="3239636" cy="656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NAME</a:t>
              </a:r>
              <a:endParaRPr lang="en-US" sz="3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325" name="Google Shape;325;p27"/>
            <p:cNvSpPr txBox="1"/>
            <p:nvPr/>
          </p:nvSpPr>
          <p:spPr>
            <a:xfrm>
              <a:off x="0" y="601853"/>
              <a:ext cx="3239636" cy="56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326" name="Google Shape;326;p27"/>
          <p:cNvGrpSpPr/>
          <p:nvPr/>
        </p:nvGrpSpPr>
        <p:grpSpPr>
          <a:xfrm>
            <a:off x="13909431" y="8037546"/>
            <a:ext cx="2429727" cy="919797"/>
            <a:chOff x="0" y="-57150"/>
            <a:chExt cx="3239636" cy="1226396"/>
          </a:xfrm>
        </p:grpSpPr>
        <p:sp>
          <p:nvSpPr>
            <p:cNvPr id="327" name="Google Shape;327;p27"/>
            <p:cNvSpPr txBox="1"/>
            <p:nvPr/>
          </p:nvSpPr>
          <p:spPr>
            <a:xfrm>
              <a:off x="0" y="-57150"/>
              <a:ext cx="3239636" cy="656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NAME</a:t>
              </a:r>
              <a:endParaRPr lang="en-US" sz="3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328" name="Google Shape;328;p27"/>
            <p:cNvSpPr txBox="1"/>
            <p:nvPr/>
          </p:nvSpPr>
          <p:spPr>
            <a:xfrm>
              <a:off x="0" y="601853"/>
              <a:ext cx="3239636" cy="56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5E"/>
        </a:solidFill>
        <a:effectLst/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 rotWithShape="1">
          <a:blip r:embed="rId1"/>
          <a:srcRect l="25784" r="35458" b="31478"/>
          <a:stretch>
            <a:fillRect/>
          </a:stretch>
        </p:blipFill>
        <p:spPr>
          <a:xfrm>
            <a:off x="14200260" y="-663172"/>
            <a:ext cx="5602680" cy="5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69561" y="3621594"/>
            <a:ext cx="2508625" cy="749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281488">
            <a:off x="13897099" y="5494060"/>
            <a:ext cx="2508625" cy="749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8"/>
          <p:cNvSpPr txBox="1"/>
          <p:nvPr/>
        </p:nvSpPr>
        <p:spPr>
          <a:xfrm>
            <a:off x="5260271" y="875720"/>
            <a:ext cx="7767458" cy="1633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CREDITS</a:t>
            </a:r>
            <a:endParaRPr lang="en-US" sz="95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337" name="Google Shape;337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25444" y="1066220"/>
            <a:ext cx="1559931" cy="169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467591" y="6848202"/>
            <a:ext cx="2992582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8"/>
          <p:cNvGrpSpPr/>
          <p:nvPr/>
        </p:nvGrpSpPr>
        <p:grpSpPr>
          <a:xfrm>
            <a:off x="4500436" y="3376100"/>
            <a:ext cx="9287128" cy="5571774"/>
            <a:chOff x="0" y="-167027"/>
            <a:chExt cx="12382837" cy="7429031"/>
          </a:xfrm>
        </p:grpSpPr>
        <p:grpSp>
          <p:nvGrpSpPr>
            <p:cNvPr id="340" name="Google Shape;340;p28"/>
            <p:cNvGrpSpPr/>
            <p:nvPr/>
          </p:nvGrpSpPr>
          <p:grpSpPr>
            <a:xfrm>
              <a:off x="0" y="-167027"/>
              <a:ext cx="12382837" cy="7429031"/>
              <a:chOff x="0" y="-28575"/>
              <a:chExt cx="2118453" cy="1270957"/>
            </a:xfrm>
          </p:grpSpPr>
          <p:sp>
            <p:nvSpPr>
              <p:cNvPr id="341" name="Google Shape;341;p28"/>
              <p:cNvSpPr/>
              <p:nvPr/>
            </p:nvSpPr>
            <p:spPr>
              <a:xfrm>
                <a:off x="0" y="0"/>
                <a:ext cx="2118453" cy="1242382"/>
              </a:xfrm>
              <a:custGeom>
                <a:avLst/>
                <a:gdLst/>
                <a:ahLst/>
                <a:cxnLst/>
                <a:rect l="l" t="t" r="r" b="b"/>
                <a:pathLst>
                  <a:path w="2118453" h="1242382" extrusionOk="0">
                    <a:moveTo>
                      <a:pt x="42515" y="0"/>
                    </a:moveTo>
                    <a:lnTo>
                      <a:pt x="2075939" y="0"/>
                    </a:lnTo>
                    <a:cubicBezTo>
                      <a:pt x="2099419" y="0"/>
                      <a:pt x="2118453" y="19034"/>
                      <a:pt x="2118453" y="42515"/>
                    </a:cubicBezTo>
                    <a:lnTo>
                      <a:pt x="2118453" y="1199868"/>
                    </a:lnTo>
                    <a:cubicBezTo>
                      <a:pt x="2118453" y="1223348"/>
                      <a:pt x="2099419" y="1242382"/>
                      <a:pt x="2075939" y="1242382"/>
                    </a:cubicBezTo>
                    <a:lnTo>
                      <a:pt x="42515" y="1242382"/>
                    </a:lnTo>
                    <a:cubicBezTo>
                      <a:pt x="19034" y="1242382"/>
                      <a:pt x="0" y="1223348"/>
                      <a:pt x="0" y="1199868"/>
                    </a:cubicBezTo>
                    <a:lnTo>
                      <a:pt x="0" y="42515"/>
                    </a:lnTo>
                    <a:cubicBezTo>
                      <a:pt x="0" y="19034"/>
                      <a:pt x="19034" y="0"/>
                      <a:pt x="42515" y="0"/>
                    </a:cubicBezTo>
                    <a:close/>
                  </a:path>
                </a:pathLst>
              </a:custGeom>
              <a:solidFill>
                <a:srgbClr val="1876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2" name="Google Shape;342;p2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28"/>
            <p:cNvSpPr txBox="1"/>
            <p:nvPr/>
          </p:nvSpPr>
          <p:spPr>
            <a:xfrm>
              <a:off x="0" y="1034539"/>
              <a:ext cx="12382837" cy="2367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65" b="1" i="0" u="none" strike="noStrike" cap="none">
                  <a:solidFill>
                    <a:srgbClr val="FF75C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THIS PRESENTATION TEMPLATE</a:t>
              </a:r>
              <a:endParaRPr lang="en-US" sz="3465" b="1" i="0" u="none" strike="noStrike" cap="none">
                <a:solidFill>
                  <a:srgbClr val="FF75C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65" b="1" i="0" u="none" strike="noStrike" cap="none">
                  <a:solidFill>
                    <a:srgbClr val="FF75C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IS FREE FOR EVERYONE TO</a:t>
              </a:r>
              <a:endParaRPr lang="en-US" sz="3465" b="1" i="0" u="none" strike="noStrike" cap="none">
                <a:solidFill>
                  <a:srgbClr val="FF75C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65" b="1" i="0" u="none" strike="noStrike" cap="none">
                  <a:solidFill>
                    <a:srgbClr val="FF75C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USE THANKS TO THE FOLLOWING:</a:t>
              </a:r>
              <a:endParaRPr lang="en-US" sz="3465" b="1" i="0" u="none" strike="noStrike" cap="none">
                <a:solidFill>
                  <a:srgbClr val="FF75C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344" name="Google Shape;344;p28"/>
            <p:cNvSpPr txBox="1"/>
            <p:nvPr/>
          </p:nvSpPr>
          <p:spPr>
            <a:xfrm>
              <a:off x="0" y="4310042"/>
              <a:ext cx="12382837" cy="1537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7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FDFD54"/>
                  </a:solidFill>
                  <a:latin typeface="Rubik"/>
                  <a:ea typeface="Rubik"/>
                  <a:cs typeface="Rubik"/>
                  <a:sym typeface="Rubik"/>
                </a:rPr>
                <a:t>SlidesCarnival for the presentation template</a:t>
              </a:r>
              <a:endParaRPr lang="en-US" sz="2800" b="0" i="0" u="none" strike="noStrike" cap="none">
                <a:solidFill>
                  <a:srgbClr val="FDFD54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7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FDFD54"/>
                  </a:solidFill>
                  <a:latin typeface="Rubik"/>
                  <a:ea typeface="Rubik"/>
                  <a:cs typeface="Rubik"/>
                  <a:sym typeface="Rubik"/>
                </a:rPr>
                <a:t>Pexels for the photos</a:t>
              </a:r>
              <a:endParaRPr lang="en-US" sz="2800" b="0" i="0" u="none" strike="noStrike" cap="none">
                <a:solidFill>
                  <a:srgbClr val="FDFD54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345" name="Google Shape;345;p28"/>
          <p:cNvSpPr txBox="1"/>
          <p:nvPr/>
        </p:nvSpPr>
        <p:spPr>
          <a:xfrm rot="417097">
            <a:off x="909815" y="1972767"/>
            <a:ext cx="3058984" cy="124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25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HAPPY</a:t>
            </a:r>
            <a:endParaRPr lang="en-US" sz="3625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25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DESIGNING!</a:t>
            </a:r>
            <a:endParaRPr lang="en-US" sz="3625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87CF"/>
        </a:solidFill>
        <a:effectLst/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0" y="6908874"/>
            <a:ext cx="18287996" cy="4171487"/>
            <a:chOff x="0" y="-28575"/>
            <a:chExt cx="4816592" cy="1098663"/>
          </a:xfrm>
        </p:grpSpPr>
        <p:sp>
          <p:nvSpPr>
            <p:cNvPr id="351" name="Google Shape;351;p29"/>
            <p:cNvSpPr/>
            <p:nvPr/>
          </p:nvSpPr>
          <p:spPr>
            <a:xfrm>
              <a:off x="0" y="0"/>
              <a:ext cx="4816592" cy="1070088"/>
            </a:xfrm>
            <a:custGeom>
              <a:avLst/>
              <a:gdLst/>
              <a:ahLst/>
              <a:cxnLst/>
              <a:rect l="l" t="t" r="r" b="b"/>
              <a:pathLst>
                <a:path w="4816592" h="107008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70088"/>
                  </a:lnTo>
                  <a:lnTo>
                    <a:pt x="0" y="1070088"/>
                  </a:lnTo>
                  <a:close/>
                </a:path>
              </a:pathLst>
            </a:custGeom>
            <a:solidFill>
              <a:srgbClr val="FF75CF"/>
            </a:solidFill>
            <a:ln>
              <a:noFill/>
            </a:ln>
          </p:spPr>
        </p:sp>
        <p:sp>
          <p:nvSpPr>
            <p:cNvPr id="352" name="Google Shape;352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3" name="Google Shape;353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416687" y="6911682"/>
            <a:ext cx="9454626" cy="444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5763942">
            <a:off x="1780799" y="7337490"/>
            <a:ext cx="1773509" cy="231144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 txBox="1"/>
          <p:nvPr/>
        </p:nvSpPr>
        <p:spPr>
          <a:xfrm>
            <a:off x="4054737" y="847406"/>
            <a:ext cx="10178526" cy="2503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FONTS IN THIS</a:t>
            </a:r>
            <a:endParaRPr lang="en-US" sz="8000" b="1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PRESENTATION</a:t>
            </a:r>
            <a:endParaRPr lang="en-US" sz="8000" b="1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grpSp>
        <p:nvGrpSpPr>
          <p:cNvPr id="356" name="Google Shape;356;p29"/>
          <p:cNvGrpSpPr/>
          <p:nvPr/>
        </p:nvGrpSpPr>
        <p:grpSpPr>
          <a:xfrm>
            <a:off x="2731915" y="4130747"/>
            <a:ext cx="12824100" cy="4319597"/>
            <a:chOff x="0" y="-114300"/>
            <a:chExt cx="17098800" cy="5759465"/>
          </a:xfrm>
        </p:grpSpPr>
        <p:sp>
          <p:nvSpPr>
            <p:cNvPr id="357" name="Google Shape;357;p29"/>
            <p:cNvSpPr txBox="1"/>
            <p:nvPr/>
          </p:nvSpPr>
          <p:spPr>
            <a:xfrm>
              <a:off x="539478" y="-114300"/>
              <a:ext cx="16019937" cy="735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This presentation template uses the following free fonts:</a:t>
              </a:r>
              <a:endParaRPr lang="en-US" sz="31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grpSp>
          <p:nvGrpSpPr>
            <p:cNvPr id="358" name="Google Shape;358;p29"/>
            <p:cNvGrpSpPr/>
            <p:nvPr/>
          </p:nvGrpSpPr>
          <p:grpSpPr>
            <a:xfrm>
              <a:off x="539478" y="727129"/>
              <a:ext cx="16019937" cy="4918035"/>
              <a:chOff x="0" y="-28575"/>
              <a:chExt cx="2740688" cy="841375"/>
            </a:xfrm>
          </p:grpSpPr>
          <p:sp>
            <p:nvSpPr>
              <p:cNvPr id="359" name="Google Shape;359;p29"/>
              <p:cNvSpPr/>
              <p:nvPr/>
            </p:nvSpPr>
            <p:spPr>
              <a:xfrm>
                <a:off x="0" y="0"/>
                <a:ext cx="2740688" cy="129384"/>
              </a:xfrm>
              <a:custGeom>
                <a:avLst/>
                <a:gdLst/>
                <a:ahLst/>
                <a:cxnLst/>
                <a:rect l="l" t="t" r="r" b="b"/>
                <a:pathLst>
                  <a:path w="2740688" h="129384" extrusionOk="0">
                    <a:moveTo>
                      <a:pt x="32862" y="0"/>
                    </a:moveTo>
                    <a:lnTo>
                      <a:pt x="2707826" y="0"/>
                    </a:lnTo>
                    <a:cubicBezTo>
                      <a:pt x="2716541" y="0"/>
                      <a:pt x="2724900" y="3462"/>
                      <a:pt x="2731063" y="9625"/>
                    </a:cubicBezTo>
                    <a:cubicBezTo>
                      <a:pt x="2737226" y="15788"/>
                      <a:pt x="2740688" y="24147"/>
                      <a:pt x="2740688" y="32862"/>
                    </a:cubicBezTo>
                    <a:lnTo>
                      <a:pt x="2740688" y="96522"/>
                    </a:lnTo>
                    <a:cubicBezTo>
                      <a:pt x="2740688" y="105238"/>
                      <a:pt x="2737226" y="113596"/>
                      <a:pt x="2731063" y="119759"/>
                    </a:cubicBezTo>
                    <a:cubicBezTo>
                      <a:pt x="2724900" y="125922"/>
                      <a:pt x="2716541" y="129384"/>
                      <a:pt x="2707826" y="129384"/>
                    </a:cubicBezTo>
                    <a:lnTo>
                      <a:pt x="32862" y="129384"/>
                    </a:lnTo>
                    <a:cubicBezTo>
                      <a:pt x="24147" y="129384"/>
                      <a:pt x="15788" y="125922"/>
                      <a:pt x="9625" y="119759"/>
                    </a:cubicBezTo>
                    <a:cubicBezTo>
                      <a:pt x="3462" y="113596"/>
                      <a:pt x="0" y="105238"/>
                      <a:pt x="0" y="96522"/>
                    </a:cubicBezTo>
                    <a:lnTo>
                      <a:pt x="0" y="32862"/>
                    </a:lnTo>
                    <a:cubicBezTo>
                      <a:pt x="0" y="24147"/>
                      <a:pt x="3462" y="15788"/>
                      <a:pt x="9625" y="9625"/>
                    </a:cubicBezTo>
                    <a:cubicBezTo>
                      <a:pt x="15788" y="3462"/>
                      <a:pt x="24147" y="0"/>
                      <a:pt x="32862" y="0"/>
                    </a:cubicBez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2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1" name="Google Shape;361;p29"/>
            <p:cNvSpPr txBox="1"/>
            <p:nvPr/>
          </p:nvSpPr>
          <p:spPr>
            <a:xfrm>
              <a:off x="0" y="986790"/>
              <a:ext cx="170988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rgbClr val="FDFD54"/>
                  </a:solidFill>
                  <a:latin typeface="Rubik"/>
                  <a:ea typeface="Rubik"/>
                  <a:cs typeface="Rubik"/>
                  <a:sym typeface="Rubik"/>
                </a:rPr>
                <a:t>Titles: Walter Turncoat | Headers: Walter Turncoat | Body Copy: Rubik</a:t>
              </a:r>
              <a:endParaRPr lang="en-US" sz="2600" b="0" i="0" u="none" strike="noStrike" cap="none">
                <a:solidFill>
                  <a:srgbClr val="FDFD54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pic>
        <p:nvPicPr>
          <p:cNvPr id="362" name="Google Shape;362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30390" y="567889"/>
            <a:ext cx="394272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4038847">
            <a:off x="-1901963" y="-21141"/>
            <a:ext cx="3347196" cy="674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233263" y="8102192"/>
            <a:ext cx="994253" cy="1156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5E"/>
        </a:solidFill>
        <a:effectLst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0"/>
          <p:cNvPicPr preferRelativeResize="0"/>
          <p:nvPr/>
        </p:nvPicPr>
        <p:blipFill rotWithShape="1">
          <a:blip r:embed="rId1"/>
          <a:srcRect l="38586" t="31156" r="39594" b="31152"/>
          <a:stretch>
            <a:fillRect/>
          </a:stretch>
        </p:blipFill>
        <p:spPr>
          <a:xfrm>
            <a:off x="6237950" y="5874177"/>
            <a:ext cx="1427448" cy="138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456047" y="7973511"/>
            <a:ext cx="19200094" cy="240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697280" y="3777185"/>
            <a:ext cx="1278092" cy="132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211115" y="5932498"/>
            <a:ext cx="1019728" cy="12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2377441">
            <a:off x="2263027" y="4061195"/>
            <a:ext cx="607988" cy="983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30"/>
          <p:cNvCxnSpPr/>
          <p:nvPr/>
        </p:nvCxnSpPr>
        <p:spPr>
          <a:xfrm>
            <a:off x="0" y="5491162"/>
            <a:ext cx="18288000" cy="0"/>
          </a:xfrm>
          <a:prstGeom prst="straightConnector1">
            <a:avLst/>
          </a:prstGeom>
          <a:noFill/>
          <a:ln w="66675" cap="flat" cmpd="sng">
            <a:solidFill>
              <a:srgbClr val="FDFD5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5" name="Google Shape;375;p3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4200995">
            <a:off x="216906" y="360934"/>
            <a:ext cx="1541744" cy="251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 rot="-436271">
            <a:off x="16754718" y="-138381"/>
            <a:ext cx="3257550" cy="3257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30"/>
          <p:cNvGrpSpPr/>
          <p:nvPr/>
        </p:nvGrpSpPr>
        <p:grpSpPr>
          <a:xfrm>
            <a:off x="316893" y="5946595"/>
            <a:ext cx="4500256" cy="1359962"/>
            <a:chOff x="0" y="-47625"/>
            <a:chExt cx="6000341" cy="1813283"/>
          </a:xfrm>
        </p:grpSpPr>
        <p:sp>
          <p:nvSpPr>
            <p:cNvPr id="378" name="Google Shape;378;p30"/>
            <p:cNvSpPr txBox="1"/>
            <p:nvPr/>
          </p:nvSpPr>
          <p:spPr>
            <a:xfrm>
              <a:off x="0" y="-47625"/>
              <a:ext cx="6000341" cy="624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ADD A MAIN POINT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379" name="Google Shape;379;p30"/>
            <p:cNvSpPr txBox="1"/>
            <p:nvPr/>
          </p:nvSpPr>
          <p:spPr>
            <a:xfrm>
              <a:off x="756888" y="785430"/>
              <a:ext cx="4486566" cy="98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Elaborate on what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you want to discuss.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380" name="Google Shape;380;p30"/>
          <p:cNvGrpSpPr/>
          <p:nvPr/>
        </p:nvGrpSpPr>
        <p:grpSpPr>
          <a:xfrm>
            <a:off x="4701546" y="3683525"/>
            <a:ext cx="4500256" cy="1359962"/>
            <a:chOff x="0" y="-47625"/>
            <a:chExt cx="6000341" cy="1813283"/>
          </a:xfrm>
        </p:grpSpPr>
        <p:sp>
          <p:nvSpPr>
            <p:cNvPr id="381" name="Google Shape;381;p30"/>
            <p:cNvSpPr txBox="1"/>
            <p:nvPr/>
          </p:nvSpPr>
          <p:spPr>
            <a:xfrm>
              <a:off x="0" y="-47625"/>
              <a:ext cx="6000341" cy="624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ADD A MAIN POINT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382" name="Google Shape;382;p30"/>
            <p:cNvSpPr txBox="1"/>
            <p:nvPr/>
          </p:nvSpPr>
          <p:spPr>
            <a:xfrm>
              <a:off x="756888" y="785430"/>
              <a:ext cx="4486566" cy="98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Elaborate on what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you want to discuss.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383" name="Google Shape;383;p30"/>
          <p:cNvGrpSpPr/>
          <p:nvPr/>
        </p:nvGrpSpPr>
        <p:grpSpPr>
          <a:xfrm>
            <a:off x="9086198" y="5946595"/>
            <a:ext cx="4500256" cy="1359962"/>
            <a:chOff x="0" y="-47625"/>
            <a:chExt cx="6000341" cy="1813283"/>
          </a:xfrm>
        </p:grpSpPr>
        <p:sp>
          <p:nvSpPr>
            <p:cNvPr id="384" name="Google Shape;384;p30"/>
            <p:cNvSpPr txBox="1"/>
            <p:nvPr/>
          </p:nvSpPr>
          <p:spPr>
            <a:xfrm>
              <a:off x="0" y="-47625"/>
              <a:ext cx="6000341" cy="624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ADD A MAIN POINT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385" name="Google Shape;385;p30"/>
            <p:cNvSpPr txBox="1"/>
            <p:nvPr/>
          </p:nvSpPr>
          <p:spPr>
            <a:xfrm>
              <a:off x="756888" y="785430"/>
              <a:ext cx="4486566" cy="98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Elaborate on what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you want to discuss.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386" name="Google Shape;386;p30"/>
          <p:cNvGrpSpPr/>
          <p:nvPr/>
        </p:nvGrpSpPr>
        <p:grpSpPr>
          <a:xfrm>
            <a:off x="13470851" y="3683525"/>
            <a:ext cx="4500256" cy="1359962"/>
            <a:chOff x="0" y="-47625"/>
            <a:chExt cx="6000341" cy="1813283"/>
          </a:xfrm>
        </p:grpSpPr>
        <p:sp>
          <p:nvSpPr>
            <p:cNvPr id="387" name="Google Shape;387;p30"/>
            <p:cNvSpPr txBox="1"/>
            <p:nvPr/>
          </p:nvSpPr>
          <p:spPr>
            <a:xfrm>
              <a:off x="0" y="-47625"/>
              <a:ext cx="6000341" cy="624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ADD A MAIN POINT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388" name="Google Shape;388;p30"/>
            <p:cNvSpPr txBox="1"/>
            <p:nvPr/>
          </p:nvSpPr>
          <p:spPr>
            <a:xfrm>
              <a:off x="756888" y="785430"/>
              <a:ext cx="4486566" cy="98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Elaborate on what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you want to discuss.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389" name="Google Shape;389;p30"/>
          <p:cNvSpPr txBox="1"/>
          <p:nvPr/>
        </p:nvSpPr>
        <p:spPr>
          <a:xfrm>
            <a:off x="2130214" y="791659"/>
            <a:ext cx="14027572" cy="150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ADD A TIMELINE PAGE</a:t>
            </a:r>
            <a:endParaRPr lang="en-US" sz="8800" b="1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390" name="Google Shape;390;p30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 flipH="1">
            <a:off x="16675747" y="7261327"/>
            <a:ext cx="1167107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87CF"/>
        </a:solidFill>
        <a:effectLst/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1"/>
          <p:cNvPicPr preferRelativeResize="0"/>
          <p:nvPr/>
        </p:nvPicPr>
        <p:blipFill rotWithShape="1">
          <a:blip r:embed="rId1"/>
          <a:srcRect l="38214" t="31667" r="38217" b="31671"/>
          <a:stretch>
            <a:fillRect/>
          </a:stretch>
        </p:blipFill>
        <p:spPr>
          <a:xfrm>
            <a:off x="16228500" y="7826675"/>
            <a:ext cx="4246536" cy="371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1"/>
          <p:cNvGrpSpPr/>
          <p:nvPr/>
        </p:nvGrpSpPr>
        <p:grpSpPr>
          <a:xfrm>
            <a:off x="0" y="-108496"/>
            <a:ext cx="7466086" cy="10395496"/>
            <a:chOff x="0" y="-28575"/>
            <a:chExt cx="1966376" cy="2737908"/>
          </a:xfrm>
        </p:grpSpPr>
        <p:sp>
          <p:nvSpPr>
            <p:cNvPr id="397" name="Google Shape;397;p31"/>
            <p:cNvSpPr/>
            <p:nvPr/>
          </p:nvSpPr>
          <p:spPr>
            <a:xfrm>
              <a:off x="0" y="0"/>
              <a:ext cx="1966376" cy="2709333"/>
            </a:xfrm>
            <a:custGeom>
              <a:avLst/>
              <a:gdLst/>
              <a:ahLst/>
              <a:cxnLst/>
              <a:rect l="l" t="t" r="r" b="b"/>
              <a:pathLst>
                <a:path w="1966376" h="2709333" extrusionOk="0">
                  <a:moveTo>
                    <a:pt x="0" y="0"/>
                  </a:moveTo>
                  <a:lnTo>
                    <a:pt x="1966376" y="0"/>
                  </a:lnTo>
                  <a:lnTo>
                    <a:pt x="19663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64AE6"/>
            </a:solidFill>
            <a:ln>
              <a:noFill/>
            </a:ln>
          </p:spPr>
        </p:sp>
        <p:sp>
          <p:nvSpPr>
            <p:cNvPr id="398" name="Google Shape;398;p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9" name="Google Shape;399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9377" y="3238535"/>
            <a:ext cx="4136816" cy="830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68849" y="726870"/>
            <a:ext cx="3468562" cy="350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678906" y="8848090"/>
            <a:ext cx="2131718" cy="143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685333" y="5767636"/>
            <a:ext cx="2418803" cy="4629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31"/>
          <p:cNvGrpSpPr/>
          <p:nvPr/>
        </p:nvGrpSpPr>
        <p:grpSpPr>
          <a:xfrm>
            <a:off x="8009011" y="925671"/>
            <a:ext cx="9289763" cy="7541419"/>
            <a:chOff x="0" y="-161925"/>
            <a:chExt cx="12386351" cy="10055225"/>
          </a:xfrm>
        </p:grpSpPr>
        <p:sp>
          <p:nvSpPr>
            <p:cNvPr id="404" name="Google Shape;404;p31"/>
            <p:cNvSpPr txBox="1"/>
            <p:nvPr/>
          </p:nvSpPr>
          <p:spPr>
            <a:xfrm>
              <a:off x="7151228" y="7813040"/>
              <a:ext cx="5235123" cy="2080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What are the blockers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you're facing? 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What are factors outside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of your control?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05" name="Google Shape;405;p31"/>
            <p:cNvSpPr txBox="1"/>
            <p:nvPr/>
          </p:nvSpPr>
          <p:spPr>
            <a:xfrm>
              <a:off x="2323160" y="-161925"/>
              <a:ext cx="1784480" cy="1818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00" b="1" i="0" u="none" strike="noStrike" cap="none">
                  <a:solidFill>
                    <a:srgbClr val="FF75C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lang="en-US" sz="8200" b="1" i="0" u="none" strike="noStrike" cap="none">
                <a:solidFill>
                  <a:srgbClr val="FF75C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06" name="Google Shape;406;p31"/>
            <p:cNvSpPr txBox="1"/>
            <p:nvPr/>
          </p:nvSpPr>
          <p:spPr>
            <a:xfrm>
              <a:off x="1077590" y="1711791"/>
              <a:ext cx="4275620" cy="656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STRENGTHS</a:t>
              </a:r>
              <a:endParaRPr lang="en-US" sz="3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07" name="Google Shape;407;p31"/>
            <p:cNvSpPr txBox="1"/>
            <p:nvPr/>
          </p:nvSpPr>
          <p:spPr>
            <a:xfrm>
              <a:off x="0" y="2807624"/>
              <a:ext cx="6430800" cy="1559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What are you doing well? 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What sets you apart?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What are your good qualities?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08" name="Google Shape;408;p31"/>
            <p:cNvSpPr txBox="1"/>
            <p:nvPr/>
          </p:nvSpPr>
          <p:spPr>
            <a:xfrm>
              <a:off x="2323160" y="4994791"/>
              <a:ext cx="1784480" cy="1818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00" b="1" i="0" u="none" strike="noStrike" cap="none">
                  <a:solidFill>
                    <a:srgbClr val="FF75C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W</a:t>
              </a:r>
              <a:endParaRPr lang="en-US" sz="8200" b="1" i="0" u="none" strike="noStrike" cap="none">
                <a:solidFill>
                  <a:srgbClr val="FF75C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09" name="Google Shape;409;p31"/>
            <p:cNvSpPr txBox="1"/>
            <p:nvPr/>
          </p:nvSpPr>
          <p:spPr>
            <a:xfrm>
              <a:off x="1077590" y="6868508"/>
              <a:ext cx="4275620" cy="656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WEAKNESSES</a:t>
              </a:r>
              <a:endParaRPr lang="en-US" sz="3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10" name="Google Shape;410;p31"/>
            <p:cNvSpPr txBox="1"/>
            <p:nvPr/>
          </p:nvSpPr>
          <p:spPr>
            <a:xfrm>
              <a:off x="0" y="7813040"/>
              <a:ext cx="6430800" cy="2080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Where do you need to improve? 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Are resources adequate?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What do others do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better than you?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11" name="Google Shape;411;p31"/>
            <p:cNvSpPr txBox="1"/>
            <p:nvPr/>
          </p:nvSpPr>
          <p:spPr>
            <a:xfrm>
              <a:off x="8876549" y="-161925"/>
              <a:ext cx="1784480" cy="1818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00" b="1" i="0" u="none" strike="noStrike" cap="none">
                  <a:solidFill>
                    <a:srgbClr val="FF75C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O</a:t>
              </a:r>
              <a:endParaRPr lang="en-US" sz="8200" b="1" i="0" u="none" strike="noStrike" cap="none">
                <a:solidFill>
                  <a:srgbClr val="FF75C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12" name="Google Shape;412;p31"/>
            <p:cNvSpPr txBox="1"/>
            <p:nvPr/>
          </p:nvSpPr>
          <p:spPr>
            <a:xfrm>
              <a:off x="7176205" y="1711791"/>
              <a:ext cx="5185168" cy="656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OPPORTUNITIES</a:t>
              </a:r>
              <a:endParaRPr lang="en-US" sz="3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13" name="Google Shape;413;p31"/>
            <p:cNvSpPr txBox="1"/>
            <p:nvPr/>
          </p:nvSpPr>
          <p:spPr>
            <a:xfrm>
              <a:off x="7176205" y="2807624"/>
              <a:ext cx="5185168" cy="1559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What are your goals? 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Are demands shifting?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How can it be improved?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14" name="Google Shape;414;p31"/>
            <p:cNvSpPr txBox="1"/>
            <p:nvPr/>
          </p:nvSpPr>
          <p:spPr>
            <a:xfrm>
              <a:off x="8876549" y="4994791"/>
              <a:ext cx="1784480" cy="1818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00" b="1" i="0" u="none" strike="noStrike" cap="none">
                  <a:solidFill>
                    <a:srgbClr val="FF75C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T</a:t>
              </a:r>
              <a:endParaRPr lang="en-US" sz="8200" b="1" i="0" u="none" strike="noStrike" cap="none">
                <a:solidFill>
                  <a:srgbClr val="FF75C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15" name="Google Shape;415;p31"/>
            <p:cNvSpPr txBox="1"/>
            <p:nvPr/>
          </p:nvSpPr>
          <p:spPr>
            <a:xfrm>
              <a:off x="7630979" y="6868508"/>
              <a:ext cx="4275620" cy="656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THREATS</a:t>
              </a:r>
              <a:endParaRPr lang="en-US" sz="3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87CF"/>
        </a:solidFill>
        <a:effectLst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1"/>
          <a:srcRect t="79351"/>
          <a:stretch>
            <a:fillRect/>
          </a:stretch>
        </p:blipFill>
        <p:spPr>
          <a:xfrm>
            <a:off x="-43005" y="8165625"/>
            <a:ext cx="18398352" cy="21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5477512">
            <a:off x="16083340" y="-1473617"/>
            <a:ext cx="4040105" cy="500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760901" y="-819835"/>
            <a:ext cx="7315200" cy="31318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4"/>
          <p:cNvGrpSpPr/>
          <p:nvPr/>
        </p:nvGrpSpPr>
        <p:grpSpPr>
          <a:xfrm>
            <a:off x="819150" y="3000260"/>
            <a:ext cx="5141301" cy="4314666"/>
            <a:chOff x="0" y="-66675"/>
            <a:chExt cx="6855068" cy="5752888"/>
          </a:xfrm>
        </p:grpSpPr>
        <p:sp>
          <p:nvSpPr>
            <p:cNvPr id="107" name="Google Shape;107;p14"/>
            <p:cNvSpPr txBox="1"/>
            <p:nvPr/>
          </p:nvSpPr>
          <p:spPr>
            <a:xfrm>
              <a:off x="0" y="1239943"/>
              <a:ext cx="6855068" cy="4446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Click on the "Google Slides" button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below this presentation preview. 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Click on "Make a copy."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Start editing your presentation.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You need to sign in to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your Google account.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0" y="-66675"/>
              <a:ext cx="6855068" cy="878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GOOGLE SLIDES</a:t>
              </a:r>
              <a:endParaRPr lang="en-US" sz="4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6573349" y="3000260"/>
            <a:ext cx="5141301" cy="4239736"/>
            <a:chOff x="0" y="-66675"/>
            <a:chExt cx="6855068" cy="5652982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0" y="1140037"/>
              <a:ext cx="6855068" cy="4446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Click on the "PowerPoint" button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below this presentation preview. 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Start editing your presentation.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Download and install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the fonts used in this presentation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as listed on the next page.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0" y="-66675"/>
              <a:ext cx="6855068" cy="878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POWERPOINT</a:t>
              </a:r>
              <a:endParaRPr lang="en-US" sz="4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12320145" y="3000260"/>
            <a:ext cx="5374767" cy="3830161"/>
            <a:chOff x="0" y="-66675"/>
            <a:chExt cx="7166356" cy="5106882"/>
          </a:xfrm>
        </p:grpSpPr>
        <p:sp>
          <p:nvSpPr>
            <p:cNvPr id="113" name="Google Shape;113;p14"/>
            <p:cNvSpPr txBox="1"/>
            <p:nvPr/>
          </p:nvSpPr>
          <p:spPr>
            <a:xfrm>
              <a:off x="1130383" y="-66675"/>
              <a:ext cx="4905590" cy="878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CANVA</a:t>
              </a:r>
              <a:endParaRPr lang="en-US" sz="4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0" y="1152737"/>
              <a:ext cx="7166356" cy="3887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Click on the "Canva" button under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this presentation preview. 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Start editing your presentation.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You need to sign in to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your Canva account.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5E"/>
        </a:solidFill>
        <a:effectLst/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2"/>
          <p:cNvPicPr preferRelativeResize="0"/>
          <p:nvPr/>
        </p:nvPicPr>
        <p:blipFill rotWithShape="1">
          <a:blip r:embed="rId1"/>
          <a:srcRect l="16209" r="16672"/>
          <a:stretch>
            <a:fillRect/>
          </a:stretch>
        </p:blipFill>
        <p:spPr>
          <a:xfrm>
            <a:off x="767153" y="3964522"/>
            <a:ext cx="7821562" cy="655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32"/>
          <p:cNvGrpSpPr/>
          <p:nvPr/>
        </p:nvGrpSpPr>
        <p:grpSpPr>
          <a:xfrm>
            <a:off x="9748469" y="1113130"/>
            <a:ext cx="7606081" cy="8460392"/>
            <a:chOff x="0" y="-57150"/>
            <a:chExt cx="10141441" cy="11280522"/>
          </a:xfrm>
        </p:grpSpPr>
        <p:sp>
          <p:nvSpPr>
            <p:cNvPr id="422" name="Google Shape;422;p32"/>
            <p:cNvSpPr txBox="1"/>
            <p:nvPr/>
          </p:nvSpPr>
          <p:spPr>
            <a:xfrm>
              <a:off x="890011" y="10587375"/>
              <a:ext cx="1390683" cy="635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Item 1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23" name="Google Shape;423;p32"/>
            <p:cNvSpPr txBox="1"/>
            <p:nvPr/>
          </p:nvSpPr>
          <p:spPr>
            <a:xfrm>
              <a:off x="2781156" y="10587375"/>
              <a:ext cx="1498608" cy="635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Item 2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24" name="Google Shape;424;p32"/>
            <p:cNvSpPr txBox="1"/>
            <p:nvPr/>
          </p:nvSpPr>
          <p:spPr>
            <a:xfrm>
              <a:off x="4715963" y="10587375"/>
              <a:ext cx="1519209" cy="635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Item 3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25" name="Google Shape;425;p32"/>
            <p:cNvSpPr txBox="1"/>
            <p:nvPr/>
          </p:nvSpPr>
          <p:spPr>
            <a:xfrm>
              <a:off x="6654342" y="10587375"/>
              <a:ext cx="1532665" cy="635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Item 4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26" name="Google Shape;426;p32"/>
            <p:cNvSpPr txBox="1"/>
            <p:nvPr/>
          </p:nvSpPr>
          <p:spPr>
            <a:xfrm>
              <a:off x="8590124" y="10587375"/>
              <a:ext cx="1551317" cy="635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Item 5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grpSp>
          <p:nvGrpSpPr>
            <p:cNvPr id="427" name="Google Shape;427;p32"/>
            <p:cNvGrpSpPr/>
            <p:nvPr/>
          </p:nvGrpSpPr>
          <p:grpSpPr>
            <a:xfrm>
              <a:off x="1084806" y="283484"/>
              <a:ext cx="8781524" cy="10121447"/>
              <a:chOff x="0" y="-6350"/>
              <a:chExt cx="9389042" cy="10821663"/>
            </a:xfrm>
          </p:grpSpPr>
          <p:sp>
            <p:nvSpPr>
              <p:cNvPr id="428" name="Google Shape;428;p32"/>
              <p:cNvSpPr/>
              <p:nvPr/>
            </p:nvSpPr>
            <p:spPr>
              <a:xfrm>
                <a:off x="0" y="-6350"/>
                <a:ext cx="938904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389042" h="12700" extrusionOk="0">
                    <a:moveTo>
                      <a:pt x="0" y="0"/>
                    </a:moveTo>
                    <a:lnTo>
                      <a:pt x="9389042" y="0"/>
                    </a:lnTo>
                    <a:lnTo>
                      <a:pt x="938904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29" name="Google Shape;429;p32"/>
              <p:cNvSpPr/>
              <p:nvPr/>
            </p:nvSpPr>
            <p:spPr>
              <a:xfrm>
                <a:off x="0" y="2155443"/>
                <a:ext cx="938904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389042" h="12700" extrusionOk="0">
                    <a:moveTo>
                      <a:pt x="0" y="0"/>
                    </a:moveTo>
                    <a:lnTo>
                      <a:pt x="9389042" y="0"/>
                    </a:lnTo>
                    <a:lnTo>
                      <a:pt x="938904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30" name="Google Shape;430;p32"/>
              <p:cNvSpPr/>
              <p:nvPr/>
            </p:nvSpPr>
            <p:spPr>
              <a:xfrm>
                <a:off x="0" y="4317235"/>
                <a:ext cx="938904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389042" h="12700" extrusionOk="0">
                    <a:moveTo>
                      <a:pt x="0" y="0"/>
                    </a:moveTo>
                    <a:lnTo>
                      <a:pt x="9389042" y="0"/>
                    </a:lnTo>
                    <a:lnTo>
                      <a:pt x="938904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31" name="Google Shape;431;p32"/>
              <p:cNvSpPr/>
              <p:nvPr/>
            </p:nvSpPr>
            <p:spPr>
              <a:xfrm>
                <a:off x="0" y="6479028"/>
                <a:ext cx="938904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389042" h="12700" extrusionOk="0">
                    <a:moveTo>
                      <a:pt x="0" y="0"/>
                    </a:moveTo>
                    <a:lnTo>
                      <a:pt x="9389042" y="0"/>
                    </a:lnTo>
                    <a:lnTo>
                      <a:pt x="938904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32" name="Google Shape;432;p32"/>
              <p:cNvSpPr/>
              <p:nvPr/>
            </p:nvSpPr>
            <p:spPr>
              <a:xfrm>
                <a:off x="0" y="8640821"/>
                <a:ext cx="938904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389042" h="12700" extrusionOk="0">
                    <a:moveTo>
                      <a:pt x="0" y="0"/>
                    </a:moveTo>
                    <a:lnTo>
                      <a:pt x="9389042" y="0"/>
                    </a:lnTo>
                    <a:lnTo>
                      <a:pt x="938904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33" name="Google Shape;433;p32"/>
              <p:cNvSpPr/>
              <p:nvPr/>
            </p:nvSpPr>
            <p:spPr>
              <a:xfrm>
                <a:off x="0" y="10802613"/>
                <a:ext cx="938904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389042" h="12700" extrusionOk="0">
                    <a:moveTo>
                      <a:pt x="0" y="0"/>
                    </a:moveTo>
                    <a:lnTo>
                      <a:pt x="9389042" y="0"/>
                    </a:lnTo>
                    <a:lnTo>
                      <a:pt x="938904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434" name="Google Shape;434;p32"/>
            <p:cNvSpPr txBox="1"/>
            <p:nvPr/>
          </p:nvSpPr>
          <p:spPr>
            <a:xfrm>
              <a:off x="0" y="-57150"/>
              <a:ext cx="839272" cy="635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50 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35" name="Google Shape;435;p32"/>
            <p:cNvSpPr txBox="1"/>
            <p:nvPr/>
          </p:nvSpPr>
          <p:spPr>
            <a:xfrm>
              <a:off x="18745" y="1964764"/>
              <a:ext cx="820527" cy="635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40 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36" name="Google Shape;436;p32"/>
            <p:cNvSpPr txBox="1"/>
            <p:nvPr/>
          </p:nvSpPr>
          <p:spPr>
            <a:xfrm>
              <a:off x="32201" y="3986678"/>
              <a:ext cx="807071" cy="635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30 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37" name="Google Shape;437;p32"/>
            <p:cNvSpPr txBox="1"/>
            <p:nvPr/>
          </p:nvSpPr>
          <p:spPr>
            <a:xfrm>
              <a:off x="52803" y="6008591"/>
              <a:ext cx="786470" cy="635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20 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38" name="Google Shape;438;p32"/>
            <p:cNvSpPr txBox="1"/>
            <p:nvPr/>
          </p:nvSpPr>
          <p:spPr>
            <a:xfrm>
              <a:off x="160635" y="8030505"/>
              <a:ext cx="678638" cy="635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10 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39" name="Google Shape;439;p32"/>
            <p:cNvSpPr txBox="1"/>
            <p:nvPr/>
          </p:nvSpPr>
          <p:spPr>
            <a:xfrm>
              <a:off x="327116" y="10052419"/>
              <a:ext cx="512157" cy="635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b="1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0 </a:t>
              </a:r>
              <a:endParaRPr lang="en-US" sz="29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grpSp>
          <p:nvGrpSpPr>
            <p:cNvPr id="440" name="Google Shape;440;p32"/>
            <p:cNvGrpSpPr/>
            <p:nvPr/>
          </p:nvGrpSpPr>
          <p:grpSpPr>
            <a:xfrm>
              <a:off x="1084806" y="283484"/>
              <a:ext cx="8781523" cy="10115509"/>
              <a:chOff x="0" y="-6350"/>
              <a:chExt cx="9389041" cy="10815314"/>
            </a:xfrm>
          </p:grpSpPr>
          <p:sp>
            <p:nvSpPr>
              <p:cNvPr id="441" name="Google Shape;441;p32"/>
              <p:cNvSpPr/>
              <p:nvPr/>
            </p:nvSpPr>
            <p:spPr>
              <a:xfrm>
                <a:off x="0" y="8634471"/>
                <a:ext cx="1070351" cy="2174493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2174493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2174492"/>
                    </a:lnTo>
                    <a:lnTo>
                      <a:pt x="0" y="2174492"/>
                    </a:ln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</p:sp>
          <p:sp>
            <p:nvSpPr>
              <p:cNvPr id="442" name="Google Shape;442;p32"/>
              <p:cNvSpPr/>
              <p:nvPr/>
            </p:nvSpPr>
            <p:spPr>
              <a:xfrm>
                <a:off x="2079673" y="6479028"/>
                <a:ext cx="1070351" cy="4329935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4329935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4329935"/>
                    </a:lnTo>
                    <a:lnTo>
                      <a:pt x="0" y="4329935"/>
                    </a:ln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</p:sp>
          <p:sp>
            <p:nvSpPr>
              <p:cNvPr id="443" name="Google Shape;443;p32"/>
              <p:cNvSpPr/>
              <p:nvPr/>
            </p:nvSpPr>
            <p:spPr>
              <a:xfrm>
                <a:off x="4159346" y="4317235"/>
                <a:ext cx="1070351" cy="6491728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6491728" extrusionOk="0">
                    <a:moveTo>
                      <a:pt x="0" y="0"/>
                    </a:moveTo>
                    <a:lnTo>
                      <a:pt x="1070350" y="0"/>
                    </a:lnTo>
                    <a:lnTo>
                      <a:pt x="1070350" y="6491728"/>
                    </a:lnTo>
                    <a:lnTo>
                      <a:pt x="0" y="6491728"/>
                    </a:ln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</p:sp>
          <p:sp>
            <p:nvSpPr>
              <p:cNvPr id="444" name="Google Shape;444;p32"/>
              <p:cNvSpPr/>
              <p:nvPr/>
            </p:nvSpPr>
            <p:spPr>
              <a:xfrm>
                <a:off x="6239018" y="2155443"/>
                <a:ext cx="1070351" cy="8653521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8653521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8653520"/>
                    </a:lnTo>
                    <a:lnTo>
                      <a:pt x="0" y="8653520"/>
                    </a:ln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</p:sp>
          <p:sp>
            <p:nvSpPr>
              <p:cNvPr id="445" name="Google Shape;445;p32"/>
              <p:cNvSpPr/>
              <p:nvPr/>
            </p:nvSpPr>
            <p:spPr>
              <a:xfrm>
                <a:off x="8318691" y="-6350"/>
                <a:ext cx="1070350" cy="10815313"/>
              </a:xfrm>
              <a:custGeom>
                <a:avLst/>
                <a:gdLst/>
                <a:ahLst/>
                <a:cxnLst/>
                <a:rect l="l" t="t" r="r" b="b"/>
                <a:pathLst>
                  <a:path w="1070350" h="10815313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10815313"/>
                    </a:lnTo>
                    <a:lnTo>
                      <a:pt x="0" y="10815313"/>
                    </a:ln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</p:sp>
          <p:sp>
            <p:nvSpPr>
              <p:cNvPr id="446" name="Google Shape;446;p32"/>
              <p:cNvSpPr/>
              <p:nvPr/>
            </p:nvSpPr>
            <p:spPr>
              <a:xfrm>
                <a:off x="0" y="9721717"/>
                <a:ext cx="1070351" cy="1087247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1087247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1087246"/>
                    </a:lnTo>
                    <a:lnTo>
                      <a:pt x="0" y="1087246"/>
                    </a:lnTo>
                    <a:close/>
                  </a:path>
                </a:pathLst>
              </a:custGeom>
              <a:solidFill>
                <a:srgbClr val="FDFD54"/>
              </a:solidFill>
              <a:ln>
                <a:noFill/>
              </a:ln>
            </p:spPr>
          </p:sp>
          <p:sp>
            <p:nvSpPr>
              <p:cNvPr id="447" name="Google Shape;447;p32"/>
              <p:cNvSpPr/>
              <p:nvPr/>
            </p:nvSpPr>
            <p:spPr>
              <a:xfrm>
                <a:off x="2079673" y="7345015"/>
                <a:ext cx="1070351" cy="3463948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3463948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3463948"/>
                    </a:lnTo>
                    <a:lnTo>
                      <a:pt x="0" y="3463948"/>
                    </a:lnTo>
                    <a:close/>
                  </a:path>
                </a:pathLst>
              </a:custGeom>
              <a:solidFill>
                <a:srgbClr val="FDFD54"/>
              </a:solidFill>
              <a:ln>
                <a:noFill/>
              </a:ln>
            </p:spPr>
          </p:sp>
          <p:sp>
            <p:nvSpPr>
              <p:cNvPr id="448" name="Google Shape;448;p32"/>
              <p:cNvSpPr/>
              <p:nvPr/>
            </p:nvSpPr>
            <p:spPr>
              <a:xfrm>
                <a:off x="4159346" y="5399190"/>
                <a:ext cx="1070351" cy="5409773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5409773" extrusionOk="0">
                    <a:moveTo>
                      <a:pt x="0" y="0"/>
                    </a:moveTo>
                    <a:lnTo>
                      <a:pt x="1070350" y="0"/>
                    </a:lnTo>
                    <a:lnTo>
                      <a:pt x="1070350" y="5409773"/>
                    </a:lnTo>
                    <a:lnTo>
                      <a:pt x="0" y="5409773"/>
                    </a:lnTo>
                    <a:close/>
                  </a:path>
                </a:pathLst>
              </a:custGeom>
              <a:solidFill>
                <a:srgbClr val="FDFD54"/>
              </a:solidFill>
              <a:ln>
                <a:noFill/>
              </a:ln>
            </p:spPr>
          </p:sp>
          <p:sp>
            <p:nvSpPr>
              <p:cNvPr id="449" name="Google Shape;449;p32"/>
              <p:cNvSpPr/>
              <p:nvPr/>
            </p:nvSpPr>
            <p:spPr>
              <a:xfrm>
                <a:off x="6239018" y="3886147"/>
                <a:ext cx="1070351" cy="6922817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6922817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6922816"/>
                    </a:lnTo>
                    <a:lnTo>
                      <a:pt x="0" y="6922816"/>
                    </a:lnTo>
                    <a:close/>
                  </a:path>
                </a:pathLst>
              </a:custGeom>
              <a:solidFill>
                <a:srgbClr val="FDFD54"/>
              </a:solidFill>
              <a:ln>
                <a:noFill/>
              </a:ln>
            </p:spPr>
          </p:sp>
          <p:sp>
            <p:nvSpPr>
              <p:cNvPr id="450" name="Google Shape;450;p32"/>
              <p:cNvSpPr/>
              <p:nvPr/>
            </p:nvSpPr>
            <p:spPr>
              <a:xfrm>
                <a:off x="8318691" y="1724100"/>
                <a:ext cx="1070350" cy="9084863"/>
              </a:xfrm>
              <a:custGeom>
                <a:avLst/>
                <a:gdLst/>
                <a:ahLst/>
                <a:cxnLst/>
                <a:rect l="l" t="t" r="r" b="b"/>
                <a:pathLst>
                  <a:path w="1070350" h="9084863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9084863"/>
                    </a:lnTo>
                    <a:lnTo>
                      <a:pt x="0" y="9084863"/>
                    </a:lnTo>
                    <a:close/>
                  </a:path>
                </a:pathLst>
              </a:custGeom>
              <a:solidFill>
                <a:srgbClr val="FDFD54"/>
              </a:solidFill>
              <a:ln>
                <a:noFill/>
              </a:ln>
            </p:spPr>
          </p:sp>
          <p:sp>
            <p:nvSpPr>
              <p:cNvPr id="451" name="Google Shape;451;p32"/>
              <p:cNvSpPr/>
              <p:nvPr/>
            </p:nvSpPr>
            <p:spPr>
              <a:xfrm>
                <a:off x="0" y="10808963"/>
                <a:ext cx="1070351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120000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</p:sp>
          <p:sp>
            <p:nvSpPr>
              <p:cNvPr id="452" name="Google Shape;452;p32"/>
              <p:cNvSpPr/>
              <p:nvPr/>
            </p:nvSpPr>
            <p:spPr>
              <a:xfrm>
                <a:off x="2079673" y="9076989"/>
                <a:ext cx="1070351" cy="1731974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1731974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1731974"/>
                    </a:lnTo>
                    <a:lnTo>
                      <a:pt x="0" y="1731974"/>
                    </a:ln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</p:sp>
          <p:sp>
            <p:nvSpPr>
              <p:cNvPr id="453" name="Google Shape;453;p32"/>
              <p:cNvSpPr/>
              <p:nvPr/>
            </p:nvSpPr>
            <p:spPr>
              <a:xfrm>
                <a:off x="4159346" y="7563100"/>
                <a:ext cx="1070351" cy="3245864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3245864" extrusionOk="0">
                    <a:moveTo>
                      <a:pt x="0" y="0"/>
                    </a:moveTo>
                    <a:lnTo>
                      <a:pt x="1070350" y="0"/>
                    </a:lnTo>
                    <a:lnTo>
                      <a:pt x="1070350" y="3245863"/>
                    </a:lnTo>
                    <a:lnTo>
                      <a:pt x="0" y="3245863"/>
                    </a:ln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</p:sp>
          <p:sp>
            <p:nvSpPr>
              <p:cNvPr id="454" name="Google Shape;454;p32"/>
              <p:cNvSpPr/>
              <p:nvPr/>
            </p:nvSpPr>
            <p:spPr>
              <a:xfrm>
                <a:off x="6239018" y="6914879"/>
                <a:ext cx="1070351" cy="3894085"/>
              </a:xfrm>
              <a:custGeom>
                <a:avLst/>
                <a:gdLst/>
                <a:ahLst/>
                <a:cxnLst/>
                <a:rect l="l" t="t" r="r" b="b"/>
                <a:pathLst>
                  <a:path w="1070351" h="3894085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3894084"/>
                    </a:lnTo>
                    <a:lnTo>
                      <a:pt x="0" y="3894084"/>
                    </a:ln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</p:sp>
          <p:sp>
            <p:nvSpPr>
              <p:cNvPr id="455" name="Google Shape;455;p32"/>
              <p:cNvSpPr/>
              <p:nvPr/>
            </p:nvSpPr>
            <p:spPr>
              <a:xfrm>
                <a:off x="8318691" y="6050226"/>
                <a:ext cx="1070350" cy="4758738"/>
              </a:xfrm>
              <a:custGeom>
                <a:avLst/>
                <a:gdLst/>
                <a:ahLst/>
                <a:cxnLst/>
                <a:rect l="l" t="t" r="r" b="b"/>
                <a:pathLst>
                  <a:path w="1070350" h="4758738" extrusionOk="0">
                    <a:moveTo>
                      <a:pt x="0" y="0"/>
                    </a:moveTo>
                    <a:lnTo>
                      <a:pt x="1070351" y="0"/>
                    </a:lnTo>
                    <a:lnTo>
                      <a:pt x="1070351" y="4758737"/>
                    </a:lnTo>
                    <a:lnTo>
                      <a:pt x="0" y="4758737"/>
                    </a:lnTo>
                    <a:close/>
                  </a:path>
                </a:pathLst>
              </a:custGeom>
              <a:solidFill>
                <a:srgbClr val="FF75CF"/>
              </a:solidFill>
              <a:ln>
                <a:noFill/>
              </a:ln>
            </p:spPr>
          </p:sp>
        </p:grpSp>
      </p:grpSp>
      <p:grpSp>
        <p:nvGrpSpPr>
          <p:cNvPr id="456" name="Google Shape;456;p32"/>
          <p:cNvGrpSpPr/>
          <p:nvPr/>
        </p:nvGrpSpPr>
        <p:grpSpPr>
          <a:xfrm>
            <a:off x="1028700" y="872624"/>
            <a:ext cx="6822504" cy="2829629"/>
            <a:chOff x="0" y="-123825"/>
            <a:chExt cx="9096672" cy="3772838"/>
          </a:xfrm>
        </p:grpSpPr>
        <p:sp>
          <p:nvSpPr>
            <p:cNvPr id="457" name="Google Shape;457;p32"/>
            <p:cNvSpPr txBox="1"/>
            <p:nvPr/>
          </p:nvSpPr>
          <p:spPr>
            <a:xfrm>
              <a:off x="0" y="-123825"/>
              <a:ext cx="9096672" cy="30297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7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WRITE YOUR</a:t>
              </a:r>
              <a:endParaRPr lang="en-US" sz="6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  <a:p>
              <a:pPr marL="0" marR="0" lvl="0" indent="0" algn="l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7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TOPIC OR IDEA</a:t>
              </a:r>
              <a:endParaRPr lang="en-US" sz="6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58" name="Google Shape;458;p32"/>
            <p:cNvSpPr txBox="1"/>
            <p:nvPr/>
          </p:nvSpPr>
          <p:spPr>
            <a:xfrm>
              <a:off x="0" y="3164085"/>
              <a:ext cx="8228820" cy="484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Elaborate on what you want to discuss. 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4AE6"/>
        </a:solidFill>
        <a:effectLst/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8349264" y="1338193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1"/>
            <a:stretch>
              <a:fillRect t="-136" r="-22946" b="-84276"/>
            </a:stretch>
          </a:blipFill>
          <a:ln>
            <a:noFill/>
          </a:ln>
        </p:spPr>
      </p:sp>
      <p:pic>
        <p:nvPicPr>
          <p:cNvPr id="464" name="Google Shape;464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800000" flipH="1">
            <a:off x="11962257" y="-312393"/>
            <a:ext cx="6844383" cy="568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-1188047" y="5143500"/>
            <a:ext cx="6844383" cy="5687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3"/>
          <p:cNvSpPr/>
          <p:nvPr/>
        </p:nvSpPr>
        <p:spPr>
          <a:xfrm>
            <a:off x="4301313" y="4198967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4"/>
            <a:stretch>
              <a:fillRect l="-22371" t="-4666" r="-17116" b="-104691"/>
            </a:stretch>
          </a:blipFill>
          <a:ln>
            <a:noFill/>
          </a:ln>
        </p:spPr>
      </p:sp>
      <p:sp>
        <p:nvSpPr>
          <p:cNvPr id="467" name="Google Shape;467;p33"/>
          <p:cNvSpPr/>
          <p:nvPr/>
        </p:nvSpPr>
        <p:spPr>
          <a:xfrm>
            <a:off x="6325743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5"/>
            <a:stretch>
              <a:fillRect l="-88916" t="-23079" r="-252818" b="-171418"/>
            </a:stretch>
          </a:blipFill>
          <a:ln>
            <a:noFill/>
          </a:ln>
        </p:spPr>
      </p:sp>
      <p:sp>
        <p:nvSpPr>
          <p:cNvPr id="468" name="Google Shape;468;p33"/>
          <p:cNvSpPr/>
          <p:nvPr/>
        </p:nvSpPr>
        <p:spPr>
          <a:xfrm>
            <a:off x="14421646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6"/>
            <a:stretch>
              <a:fillRect l="-305761" t="-77950" r="-100541" b="-160024"/>
            </a:stretch>
          </a:blipFill>
          <a:ln>
            <a:noFill/>
          </a:ln>
        </p:spPr>
      </p:sp>
      <p:sp>
        <p:nvSpPr>
          <p:cNvPr id="469" name="Google Shape;469;p33"/>
          <p:cNvSpPr/>
          <p:nvPr/>
        </p:nvSpPr>
        <p:spPr>
          <a:xfrm>
            <a:off x="2276883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/>
            <a:stretch>
              <a:fillRect l="-46685" t="-3110" r="-17117" b="-60692"/>
            </a:stretch>
          </a:blipFill>
          <a:ln>
            <a:noFill/>
          </a:ln>
        </p:spPr>
      </p:sp>
      <p:sp>
        <p:nvSpPr>
          <p:cNvPr id="470" name="Google Shape;470;p33"/>
          <p:cNvSpPr/>
          <p:nvPr/>
        </p:nvSpPr>
        <p:spPr>
          <a:xfrm>
            <a:off x="10372785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8"/>
            <a:stretch>
              <a:fillRect l="-70254" r="-37334" b="-38565"/>
            </a:stretch>
          </a:blipFill>
          <a:ln>
            <a:noFill/>
          </a:ln>
        </p:spPr>
      </p:sp>
      <p:sp>
        <p:nvSpPr>
          <p:cNvPr id="471" name="Google Shape;471;p33"/>
          <p:cNvSpPr/>
          <p:nvPr/>
        </p:nvSpPr>
        <p:spPr>
          <a:xfrm>
            <a:off x="12397215" y="4198967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9"/>
            <a:stretch>
              <a:fillRect l="-39204" t="-33736" r="-205029" b="-95747"/>
            </a:stretch>
          </a:blipFill>
          <a:ln>
            <a:noFill/>
          </a:ln>
        </p:spPr>
      </p:sp>
      <p:sp>
        <p:nvSpPr>
          <p:cNvPr id="472" name="Google Shape;472;p33"/>
          <p:cNvSpPr txBox="1"/>
          <p:nvPr/>
        </p:nvSpPr>
        <p:spPr>
          <a:xfrm>
            <a:off x="958619" y="641490"/>
            <a:ext cx="6542860" cy="2482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ADD A</a:t>
            </a:r>
            <a:endParaRPr lang="en-US" sz="72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CHART PAGE</a:t>
            </a:r>
            <a:endParaRPr lang="en-US" sz="72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grpSp>
        <p:nvGrpSpPr>
          <p:cNvPr id="473" name="Google Shape;473;p33"/>
          <p:cNvGrpSpPr/>
          <p:nvPr/>
        </p:nvGrpSpPr>
        <p:grpSpPr>
          <a:xfrm>
            <a:off x="7596729" y="3021098"/>
            <a:ext cx="3094542" cy="794890"/>
            <a:chOff x="0" y="-47625"/>
            <a:chExt cx="4126056" cy="1059853"/>
          </a:xfrm>
        </p:grpSpPr>
        <p:sp>
          <p:nvSpPr>
            <p:cNvPr id="474" name="Google Shape;474;p33"/>
            <p:cNvSpPr txBox="1"/>
            <p:nvPr/>
          </p:nvSpPr>
          <p:spPr>
            <a:xfrm>
              <a:off x="773533" y="-47625"/>
              <a:ext cx="2578989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NAME</a:t>
              </a:r>
              <a:endParaRPr lang="en-US" sz="2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75" name="Google Shape;475;p33"/>
            <p:cNvSpPr txBox="1"/>
            <p:nvPr/>
          </p:nvSpPr>
          <p:spPr>
            <a:xfrm>
              <a:off x="0" y="527300"/>
              <a:ext cx="4126056" cy="484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476" name="Google Shape;476;p33"/>
          <p:cNvGrpSpPr/>
          <p:nvPr/>
        </p:nvGrpSpPr>
        <p:grpSpPr>
          <a:xfrm>
            <a:off x="3548778" y="5881873"/>
            <a:ext cx="3094542" cy="794890"/>
            <a:chOff x="0" y="-47625"/>
            <a:chExt cx="4126056" cy="1059853"/>
          </a:xfrm>
        </p:grpSpPr>
        <p:sp>
          <p:nvSpPr>
            <p:cNvPr id="477" name="Google Shape;477;p33"/>
            <p:cNvSpPr txBox="1"/>
            <p:nvPr/>
          </p:nvSpPr>
          <p:spPr>
            <a:xfrm>
              <a:off x="773533" y="-47625"/>
              <a:ext cx="2578989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NAME</a:t>
              </a:r>
              <a:endParaRPr lang="en-US" sz="2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78" name="Google Shape;478;p33"/>
            <p:cNvSpPr txBox="1"/>
            <p:nvPr/>
          </p:nvSpPr>
          <p:spPr>
            <a:xfrm>
              <a:off x="0" y="527300"/>
              <a:ext cx="4126056" cy="484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479" name="Google Shape;479;p33"/>
          <p:cNvGrpSpPr/>
          <p:nvPr/>
        </p:nvGrpSpPr>
        <p:grpSpPr>
          <a:xfrm>
            <a:off x="5573208" y="8740223"/>
            <a:ext cx="3094542" cy="794890"/>
            <a:chOff x="0" y="-47625"/>
            <a:chExt cx="4126056" cy="1059853"/>
          </a:xfrm>
        </p:grpSpPr>
        <p:sp>
          <p:nvSpPr>
            <p:cNvPr id="480" name="Google Shape;480;p33"/>
            <p:cNvSpPr txBox="1"/>
            <p:nvPr/>
          </p:nvSpPr>
          <p:spPr>
            <a:xfrm>
              <a:off x="773533" y="-47625"/>
              <a:ext cx="2578989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NAME</a:t>
              </a:r>
              <a:endParaRPr lang="en-US" sz="2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81" name="Google Shape;481;p33"/>
            <p:cNvSpPr txBox="1"/>
            <p:nvPr/>
          </p:nvSpPr>
          <p:spPr>
            <a:xfrm>
              <a:off x="0" y="527300"/>
              <a:ext cx="4126056" cy="484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482" name="Google Shape;482;p33"/>
          <p:cNvGrpSpPr/>
          <p:nvPr/>
        </p:nvGrpSpPr>
        <p:grpSpPr>
          <a:xfrm>
            <a:off x="13669111" y="8740223"/>
            <a:ext cx="3094542" cy="794890"/>
            <a:chOff x="0" y="-47625"/>
            <a:chExt cx="4126056" cy="1059853"/>
          </a:xfrm>
        </p:grpSpPr>
        <p:sp>
          <p:nvSpPr>
            <p:cNvPr id="483" name="Google Shape;483;p33"/>
            <p:cNvSpPr txBox="1"/>
            <p:nvPr/>
          </p:nvSpPr>
          <p:spPr>
            <a:xfrm>
              <a:off x="773533" y="-47625"/>
              <a:ext cx="2578989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NAME</a:t>
              </a:r>
              <a:endParaRPr lang="en-US" sz="2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84" name="Google Shape;484;p33"/>
            <p:cNvSpPr txBox="1"/>
            <p:nvPr/>
          </p:nvSpPr>
          <p:spPr>
            <a:xfrm>
              <a:off x="0" y="527300"/>
              <a:ext cx="4126056" cy="484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485" name="Google Shape;485;p33"/>
          <p:cNvGrpSpPr/>
          <p:nvPr/>
        </p:nvGrpSpPr>
        <p:grpSpPr>
          <a:xfrm>
            <a:off x="1524348" y="8740223"/>
            <a:ext cx="3094542" cy="794890"/>
            <a:chOff x="0" y="-47625"/>
            <a:chExt cx="4126056" cy="1059853"/>
          </a:xfrm>
        </p:grpSpPr>
        <p:sp>
          <p:nvSpPr>
            <p:cNvPr id="486" name="Google Shape;486;p33"/>
            <p:cNvSpPr txBox="1"/>
            <p:nvPr/>
          </p:nvSpPr>
          <p:spPr>
            <a:xfrm>
              <a:off x="0" y="527300"/>
              <a:ext cx="4126056" cy="484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87" name="Google Shape;487;p33"/>
            <p:cNvSpPr txBox="1"/>
            <p:nvPr/>
          </p:nvSpPr>
          <p:spPr>
            <a:xfrm>
              <a:off x="773533" y="-47625"/>
              <a:ext cx="2578989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NAME</a:t>
              </a:r>
              <a:endParaRPr lang="en-US" sz="2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sp>
        <p:nvSpPr>
          <p:cNvPr id="488" name="Google Shape;488;p33"/>
          <p:cNvSpPr txBox="1"/>
          <p:nvPr/>
        </p:nvSpPr>
        <p:spPr>
          <a:xfrm>
            <a:off x="10200400" y="8728317"/>
            <a:ext cx="1934242" cy="456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NAME</a:t>
            </a:r>
            <a:endParaRPr lang="en-US" sz="27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489" name="Google Shape;489;p33"/>
          <p:cNvSpPr txBox="1"/>
          <p:nvPr/>
        </p:nvSpPr>
        <p:spPr>
          <a:xfrm>
            <a:off x="9620250" y="9164274"/>
            <a:ext cx="3094542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Title or Position</a:t>
            </a:r>
            <a:endParaRPr lang="en-US" sz="23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90" name="Google Shape;490;p33"/>
          <p:cNvGrpSpPr/>
          <p:nvPr/>
        </p:nvGrpSpPr>
        <p:grpSpPr>
          <a:xfrm>
            <a:off x="11644680" y="5881873"/>
            <a:ext cx="3094542" cy="794890"/>
            <a:chOff x="0" y="-47625"/>
            <a:chExt cx="4126056" cy="1059853"/>
          </a:xfrm>
        </p:grpSpPr>
        <p:sp>
          <p:nvSpPr>
            <p:cNvPr id="491" name="Google Shape;491;p33"/>
            <p:cNvSpPr txBox="1"/>
            <p:nvPr/>
          </p:nvSpPr>
          <p:spPr>
            <a:xfrm>
              <a:off x="773533" y="-47625"/>
              <a:ext cx="2578989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NAME</a:t>
              </a:r>
              <a:endParaRPr lang="en-US" sz="2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92" name="Google Shape;492;p33"/>
            <p:cNvSpPr txBox="1"/>
            <p:nvPr/>
          </p:nvSpPr>
          <p:spPr>
            <a:xfrm>
              <a:off x="0" y="527300"/>
              <a:ext cx="4126056" cy="484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3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pic>
        <p:nvPicPr>
          <p:cNvPr id="493" name="Google Shape;493;p33"/>
          <p:cNvPicPr preferRelativeResize="0"/>
          <p:nvPr/>
        </p:nvPicPr>
        <p:blipFill rotWithShape="1">
          <a:blip r:embed="rId10"/>
          <a:srcRect l="32011" t="9739" r="55528" b="22010"/>
          <a:stretch>
            <a:fillRect/>
          </a:stretch>
        </p:blipFill>
        <p:spPr>
          <a:xfrm>
            <a:off x="3618" y="4912111"/>
            <a:ext cx="2278800" cy="702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3"/>
          <p:cNvPicPr preferRelativeResize="0"/>
          <p:nvPr/>
        </p:nvPicPr>
        <p:blipFill rotWithShape="1">
          <a:blip r:embed="rId10"/>
          <a:srcRect l="50884" t="3077" r="34242" b="2813"/>
          <a:stretch>
            <a:fillRect/>
          </a:stretch>
        </p:blipFill>
        <p:spPr>
          <a:xfrm>
            <a:off x="15974025" y="2901798"/>
            <a:ext cx="2720002" cy="968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5E"/>
        </a:solidFill>
        <a:effectLst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1"/>
          <a:srcRect t="22779" b="22779"/>
          <a:stretch>
            <a:fillRect/>
          </a:stretch>
        </p:blipFill>
        <p:spPr>
          <a:xfrm>
            <a:off x="0" y="3517493"/>
            <a:ext cx="10619137" cy="578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2343470">
            <a:off x="-1861743" y="167535"/>
            <a:ext cx="6031239" cy="3596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10619137" y="3517493"/>
            <a:ext cx="7668863" cy="5781235"/>
          </a:xfrm>
          <a:custGeom>
            <a:avLst/>
            <a:gdLst/>
            <a:ahLst/>
            <a:cxnLst/>
            <a:rect l="l" t="t" r="r" b="b"/>
            <a:pathLst>
              <a:path w="2019783" h="1522630" extrusionOk="0">
                <a:moveTo>
                  <a:pt x="0" y="0"/>
                </a:moveTo>
                <a:lnTo>
                  <a:pt x="2019783" y="0"/>
                </a:lnTo>
                <a:lnTo>
                  <a:pt x="2019783" y="1522630"/>
                </a:lnTo>
                <a:lnTo>
                  <a:pt x="0" y="1522630"/>
                </a:lnTo>
                <a:close/>
              </a:path>
            </a:pathLst>
          </a:custGeom>
          <a:solidFill>
            <a:srgbClr val="2487CF"/>
          </a:solidFill>
          <a:ln>
            <a:noFill/>
          </a:ln>
        </p:spPr>
      </p:sp>
      <p:pic>
        <p:nvPicPr>
          <p:cNvPr id="122" name="Google Shape;122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8672676">
            <a:off x="14039256" y="8731831"/>
            <a:ext cx="6440088" cy="3840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11797629" y="4010068"/>
            <a:ext cx="5311800" cy="4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an agenda here.</a:t>
            </a:r>
            <a:endParaRPr lang="en-US" sz="3500" b="0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an agenda here.</a:t>
            </a:r>
            <a:endParaRPr lang="en-US" sz="3500" b="0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an agenda here.</a:t>
            </a:r>
            <a:endParaRPr lang="en-US" sz="3500" b="0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an agenda here.</a:t>
            </a:r>
            <a:endParaRPr lang="en-US" sz="3500" b="0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an agenda here.</a:t>
            </a:r>
            <a:endParaRPr lang="en-US" sz="3500" b="0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1540249" y="1001475"/>
            <a:ext cx="15207502" cy="131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b="1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ADD AN AGENDA PAGE</a:t>
            </a:r>
            <a:endParaRPr lang="en-US" sz="7700" b="1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938357">
            <a:off x="15012294" y="555960"/>
            <a:ext cx="7315200" cy="351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87CF"/>
        </a:solidFill>
        <a:effectLst/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1"/>
          <a:srcRect l="16520" t="13762" r="16513" b="28460"/>
          <a:stretch>
            <a:fillRect/>
          </a:stretch>
        </p:blipFill>
        <p:spPr>
          <a:xfrm>
            <a:off x="5624050" y="1237650"/>
            <a:ext cx="11143500" cy="5408700"/>
          </a:xfrm>
          <a:prstGeom prst="roundRect">
            <a:avLst>
              <a:gd name="adj" fmla="val 10458"/>
            </a:avLst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00266" y="-686319"/>
            <a:ext cx="4675928" cy="426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8815039">
            <a:off x="2087545" y="7743492"/>
            <a:ext cx="4925068" cy="449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291613" y="5222177"/>
            <a:ext cx="3324366" cy="506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2615498">
            <a:off x="15663577" y="4326108"/>
            <a:ext cx="4620094" cy="615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5961753" y="7335766"/>
            <a:ext cx="10467968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I'm Rain.</a:t>
            </a:r>
            <a:endParaRPr lang="en-US" sz="33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Welcome to my education presentation</a:t>
            </a:r>
            <a:endParaRPr lang="en-US" sz="33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Follow me at @reallygreatsite to learn more. </a:t>
            </a:r>
            <a:endParaRPr lang="en-US" sz="33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789118" y="1057275"/>
            <a:ext cx="4834939" cy="293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HELLO</a:t>
            </a:r>
            <a:endParaRPr lang="en-US" sz="93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THERE!</a:t>
            </a:r>
            <a:endParaRPr lang="en-US" sz="93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5E"/>
        </a:solidFill>
        <a:effectLst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7566500"/>
            <a:ext cx="18288118" cy="3194617"/>
            <a:chOff x="0" y="-28575"/>
            <a:chExt cx="4816592" cy="841375"/>
          </a:xfrm>
        </p:grpSpPr>
        <p:sp>
          <p:nvSpPr>
            <p:cNvPr id="142" name="Google Shape;142;p17"/>
            <p:cNvSpPr/>
            <p:nvPr/>
          </p:nvSpPr>
          <p:spPr>
            <a:xfrm>
              <a:off x="0" y="0"/>
              <a:ext cx="4816592" cy="687935"/>
            </a:xfrm>
            <a:custGeom>
              <a:avLst/>
              <a:gdLst/>
              <a:ahLst/>
              <a:cxnLst/>
              <a:rect l="l" t="t" r="r" b="b"/>
              <a:pathLst>
                <a:path w="4816592" h="68793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87935"/>
                  </a:lnTo>
                  <a:lnTo>
                    <a:pt x="0" y="687935"/>
                  </a:lnTo>
                  <a:close/>
                </a:path>
              </a:pathLst>
            </a:custGeom>
            <a:solidFill>
              <a:srgbClr val="2487CF"/>
            </a:solidFill>
            <a:ln>
              <a:noFill/>
            </a:ln>
          </p:spPr>
        </p:sp>
        <p:sp>
          <p:nvSpPr>
            <p:cNvPr id="143" name="Google Shape;143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4" name="Google Shape;144;p17"/>
          <p:cNvPicPr preferRelativeResize="0"/>
          <p:nvPr/>
        </p:nvPicPr>
        <p:blipFill rotWithShape="1">
          <a:blip r:embed="rId1"/>
          <a:srcRect l="84135" t="9256" r="1870" b="66649"/>
          <a:stretch>
            <a:fillRect/>
          </a:stretch>
        </p:blipFill>
        <p:spPr>
          <a:xfrm>
            <a:off x="15431138" y="915475"/>
            <a:ext cx="2559125" cy="247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1"/>
          <a:srcRect l="81190" t="75906" r="4816"/>
          <a:stretch>
            <a:fillRect/>
          </a:stretch>
        </p:blipFill>
        <p:spPr>
          <a:xfrm>
            <a:off x="14858661" y="7805860"/>
            <a:ext cx="2559125" cy="247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1"/>
          <a:srcRect l="67104" t="2871" r="18902" b="73034"/>
          <a:stretch>
            <a:fillRect/>
          </a:stretch>
        </p:blipFill>
        <p:spPr>
          <a:xfrm>
            <a:off x="12307200" y="294050"/>
            <a:ext cx="2559125" cy="247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1"/>
          <a:srcRect t="10623" r="56629" b="10394"/>
          <a:stretch>
            <a:fillRect/>
          </a:stretch>
        </p:blipFill>
        <p:spPr>
          <a:xfrm>
            <a:off x="1651" y="1085315"/>
            <a:ext cx="7931750" cy="81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473524">
            <a:off x="9655409" y="5168233"/>
            <a:ext cx="1805896" cy="735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473524">
            <a:off x="-1996096" y="5263483"/>
            <a:ext cx="1805896" cy="735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378034">
            <a:off x="965163" y="8985949"/>
            <a:ext cx="3152581" cy="23214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7"/>
          <p:cNvGrpSpPr/>
          <p:nvPr/>
        </p:nvGrpSpPr>
        <p:grpSpPr>
          <a:xfrm>
            <a:off x="7892517" y="3287843"/>
            <a:ext cx="9414782" cy="3634679"/>
            <a:chOff x="0" y="-104775"/>
            <a:chExt cx="12553042" cy="4846239"/>
          </a:xfrm>
        </p:grpSpPr>
        <p:sp>
          <p:nvSpPr>
            <p:cNvPr id="152" name="Google Shape;152;p17"/>
            <p:cNvSpPr txBox="1"/>
            <p:nvPr/>
          </p:nvSpPr>
          <p:spPr>
            <a:xfrm>
              <a:off x="0" y="-104775"/>
              <a:ext cx="12489000" cy="38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3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WRITE YOUR</a:t>
              </a:r>
              <a:endParaRPr lang="en-US" sz="93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3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TOPIC OR IDEA</a:t>
              </a:r>
              <a:endParaRPr lang="en-US" sz="93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0" y="4155613"/>
              <a:ext cx="12553042" cy="585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Elaborate on what you want to discuss. 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87CF"/>
        </a:solidFill>
        <a:effectLst/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/>
          <p:cNvPicPr preferRelativeResize="0"/>
          <p:nvPr/>
        </p:nvPicPr>
        <p:blipFill rotWithShape="1">
          <a:blip r:embed="rId1"/>
          <a:srcRect l="15458" r="15457"/>
          <a:stretch>
            <a:fillRect/>
          </a:stretch>
        </p:blipFill>
        <p:spPr>
          <a:xfrm>
            <a:off x="0" y="0"/>
            <a:ext cx="710648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614174" y="5858440"/>
            <a:ext cx="5173295" cy="600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88814" y="6819638"/>
            <a:ext cx="3025360" cy="3157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8"/>
          <p:cNvGrpSpPr/>
          <p:nvPr/>
        </p:nvGrpSpPr>
        <p:grpSpPr>
          <a:xfrm>
            <a:off x="7454370" y="1174441"/>
            <a:ext cx="9797196" cy="4252356"/>
            <a:chOff x="0" y="-123825"/>
            <a:chExt cx="13062928" cy="5669808"/>
          </a:xfrm>
        </p:grpSpPr>
        <p:sp>
          <p:nvSpPr>
            <p:cNvPr id="162" name="Google Shape;162;p18"/>
            <p:cNvSpPr txBox="1"/>
            <p:nvPr/>
          </p:nvSpPr>
          <p:spPr>
            <a:xfrm>
              <a:off x="0" y="4960132"/>
              <a:ext cx="13062928" cy="585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Include a credit, citation, or supporting message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0" y="-123825"/>
              <a:ext cx="13062928" cy="4761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WRITE AN ORIGINAL</a:t>
              </a:r>
              <a:endParaRPr lang="en-US" sz="7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  <a:p>
              <a:pPr marL="0" marR="0" lvl="0" indent="0" algn="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STATEMENT OR</a:t>
              </a:r>
              <a:endParaRPr lang="en-US" sz="7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  <a:p>
              <a:pPr marL="0" marR="0" lvl="0" indent="0" algn="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INSPIRING QUOTE</a:t>
              </a:r>
              <a:endParaRPr lang="en-US" sz="7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pic>
        <p:nvPicPr>
          <p:cNvPr id="164" name="Google Shape;164;p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7835641" y="6683497"/>
            <a:ext cx="2024014" cy="517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5E"/>
        </a:solidFill>
        <a:effectLst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 rotWithShape="1">
          <a:blip r:embed="rId1"/>
          <a:srcRect l="7528" r="64947" b="50495"/>
          <a:stretch>
            <a:fillRect/>
          </a:stretch>
        </p:blipFill>
        <p:spPr>
          <a:xfrm>
            <a:off x="1585752" y="3223521"/>
            <a:ext cx="3510600" cy="355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2253261" y="913321"/>
            <a:ext cx="13781478" cy="118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YOUR TOPIC OR IDEA</a:t>
            </a:r>
            <a:endParaRPr lang="en-US" sz="70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grpSp>
        <p:nvGrpSpPr>
          <p:cNvPr id="171" name="Google Shape;171;p19"/>
          <p:cNvGrpSpPr/>
          <p:nvPr/>
        </p:nvGrpSpPr>
        <p:grpSpPr>
          <a:xfrm>
            <a:off x="1049003" y="7098557"/>
            <a:ext cx="4584125" cy="1618317"/>
            <a:chOff x="0" y="-76200"/>
            <a:chExt cx="6112166" cy="2157755"/>
          </a:xfrm>
        </p:grpSpPr>
        <p:sp>
          <p:nvSpPr>
            <p:cNvPr id="172" name="Google Shape;172;p19"/>
            <p:cNvSpPr txBox="1"/>
            <p:nvPr/>
          </p:nvSpPr>
          <p:spPr>
            <a:xfrm>
              <a:off x="0" y="-76200"/>
              <a:ext cx="6112166" cy="820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Add a main point</a:t>
              </a:r>
              <a:endParaRPr lang="en-US" sz="3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73" name="Google Shape;173;p19"/>
            <p:cNvSpPr txBox="1"/>
            <p:nvPr/>
          </p:nvSpPr>
          <p:spPr>
            <a:xfrm>
              <a:off x="0" y="929411"/>
              <a:ext cx="6112166" cy="1152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Briefly elaborate on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4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what you want to discuss. 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174" name="Google Shape;174;p19"/>
          <p:cNvGrpSpPr/>
          <p:nvPr/>
        </p:nvGrpSpPr>
        <p:grpSpPr>
          <a:xfrm>
            <a:off x="12654872" y="7098557"/>
            <a:ext cx="4584125" cy="1618317"/>
            <a:chOff x="0" y="-76200"/>
            <a:chExt cx="6112166" cy="2157755"/>
          </a:xfrm>
        </p:grpSpPr>
        <p:sp>
          <p:nvSpPr>
            <p:cNvPr id="175" name="Google Shape;175;p19"/>
            <p:cNvSpPr txBox="1"/>
            <p:nvPr/>
          </p:nvSpPr>
          <p:spPr>
            <a:xfrm>
              <a:off x="0" y="-76200"/>
              <a:ext cx="6112166" cy="820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Add a main point</a:t>
              </a:r>
              <a:endParaRPr lang="en-US" sz="3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0" y="929411"/>
              <a:ext cx="6112166" cy="1152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Briefly elaborate on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4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what you want to discuss. 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177" name="Google Shape;177;p19"/>
          <p:cNvGrpSpPr/>
          <p:nvPr/>
        </p:nvGrpSpPr>
        <p:grpSpPr>
          <a:xfrm>
            <a:off x="6851938" y="7098557"/>
            <a:ext cx="4584125" cy="1618317"/>
            <a:chOff x="0" y="-76200"/>
            <a:chExt cx="6112166" cy="2157755"/>
          </a:xfrm>
        </p:grpSpPr>
        <p:sp>
          <p:nvSpPr>
            <p:cNvPr id="178" name="Google Shape;178;p19"/>
            <p:cNvSpPr txBox="1"/>
            <p:nvPr/>
          </p:nvSpPr>
          <p:spPr>
            <a:xfrm>
              <a:off x="0" y="-76200"/>
              <a:ext cx="6112166" cy="820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1" i="0" u="none" strike="noStrike" cap="none">
                  <a:solidFill>
                    <a:srgbClr val="FDFD54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Add a main point</a:t>
              </a:r>
              <a:endParaRPr lang="en-US" sz="37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0" y="929411"/>
              <a:ext cx="6112166" cy="1152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Briefly elaborate on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1" indent="0" algn="ctr" rtl="0">
                <a:lnSpc>
                  <a:spcPct val="14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what you want to discuss. </a:t>
              </a:r>
              <a:endPara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pic>
        <p:nvPicPr>
          <p:cNvPr id="180" name="Google Shape;180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11790" y="742950"/>
            <a:ext cx="2465051" cy="357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99323" y="6046429"/>
            <a:ext cx="1833409" cy="788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788816" y="1375918"/>
            <a:ext cx="2940967" cy="227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1"/>
          <a:srcRect l="42905" r="29569" b="50495"/>
          <a:stretch>
            <a:fillRect/>
          </a:stretch>
        </p:blipFill>
        <p:spPr>
          <a:xfrm>
            <a:off x="7388689" y="3223521"/>
            <a:ext cx="3510600" cy="355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1"/>
          <a:srcRect l="9242" t="51633" r="63232" b="-1138"/>
          <a:stretch>
            <a:fillRect/>
          </a:stretch>
        </p:blipFill>
        <p:spPr>
          <a:xfrm>
            <a:off x="13191639" y="3223521"/>
            <a:ext cx="3510600" cy="3551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87CF"/>
        </a:solidFill>
        <a:effectLst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0"/>
          <p:cNvPicPr preferRelativeResize="0"/>
          <p:nvPr/>
        </p:nvPicPr>
        <p:blipFill rotWithShape="1">
          <a:blip r:embed="rId1"/>
          <a:srcRect t="72202"/>
          <a:stretch>
            <a:fillRect/>
          </a:stretch>
        </p:blipFill>
        <p:spPr>
          <a:xfrm>
            <a:off x="-94975" y="8468675"/>
            <a:ext cx="18477950" cy="28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228198" y="1806554"/>
            <a:ext cx="4731640" cy="800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19200" y="6426204"/>
            <a:ext cx="1786264" cy="33877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2" name="Google Shape;192;p20"/>
          <p:cNvGraphicFramePr/>
          <p:nvPr/>
        </p:nvGraphicFramePr>
        <p:xfrm>
          <a:off x="3794135" y="2627233"/>
          <a:ext cx="10699725" cy="5962650"/>
        </p:xfrm>
        <a:graphic>
          <a:graphicData uri="http://schemas.openxmlformats.org/drawingml/2006/table">
            <a:tbl>
              <a:tblPr>
                <a:noFill/>
                <a:tableStyleId>{7C74072D-F1A3-48DA-AF9F-5310CDB363C6}</a:tableStyleId>
              </a:tblPr>
              <a:tblGrid>
                <a:gridCol w="4317775"/>
                <a:gridCol w="6381950"/>
              </a:tblGrid>
              <a:tr h="1181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00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00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00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81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rgbClr val="FDFD54"/>
                          </a:solidFill>
                          <a:latin typeface="Walter Turncoat"/>
                          <a:ea typeface="Walter Turncoat"/>
                          <a:cs typeface="Walter Turncoat"/>
                          <a:sym typeface="Walter Turncoat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DFD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20"/>
          <p:cNvSpPr txBox="1"/>
          <p:nvPr/>
        </p:nvSpPr>
        <p:spPr>
          <a:xfrm>
            <a:off x="1833822" y="836732"/>
            <a:ext cx="14620356" cy="118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YOUR TOPIC OR IDEA</a:t>
            </a:r>
            <a:endParaRPr lang="en-US" sz="70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4"/>
          <a:srcRect l="60035" t="4339" r="12253" b="16608"/>
          <a:stretch>
            <a:fillRect/>
          </a:stretch>
        </p:blipFill>
        <p:spPr>
          <a:xfrm>
            <a:off x="14212739" y="3023364"/>
            <a:ext cx="5067701" cy="813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5E"/>
        </a:solidFill>
        <a:effectLst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1"/>
          <p:cNvPicPr preferRelativeResize="0"/>
          <p:nvPr/>
        </p:nvPicPr>
        <p:blipFill rotWithShape="1">
          <a:blip r:embed="rId1"/>
          <a:srcRect l="541" t="21520" r="67040" b="20846"/>
          <a:stretch>
            <a:fillRect/>
          </a:stretch>
        </p:blipFill>
        <p:spPr>
          <a:xfrm>
            <a:off x="1560550" y="3952950"/>
            <a:ext cx="3690900" cy="369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/>
          <a:srcRect l="19737" t="7278" r="15675" b="12823"/>
          <a:stretch>
            <a:fillRect/>
          </a:stretch>
        </p:blipFill>
        <p:spPr>
          <a:xfrm>
            <a:off x="14526254" y="-1900307"/>
            <a:ext cx="11749224" cy="817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726235" y="6890234"/>
            <a:ext cx="2368066" cy="236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1676" y="351271"/>
            <a:ext cx="5928640" cy="282418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1278160" y="2927550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9E07C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ADD A MAIN POINT</a:t>
            </a:r>
            <a:endParaRPr lang="en-US" sz="3200" b="1" i="0" u="none" strike="noStrike" cap="none">
              <a:solidFill>
                <a:srgbClr val="09E07C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2165085" y="1034068"/>
            <a:ext cx="13957830" cy="118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FDFD54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WRITE YOUR TOPIC OR IDEA</a:t>
            </a:r>
            <a:endParaRPr lang="en-US" sz="7000" b="1" i="0" u="none" strike="noStrike" cap="none">
              <a:solidFill>
                <a:srgbClr val="FDFD54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12591447" y="2927550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9E07C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ADD A MAIN POINT</a:t>
            </a:r>
            <a:endParaRPr lang="en-US" sz="3200" b="1" i="0" u="none" strike="noStrike" cap="none">
              <a:solidFill>
                <a:srgbClr val="09E07C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1588580" y="8071527"/>
            <a:ext cx="3797553" cy="88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Elaborate on what</a:t>
            </a:r>
            <a:endParaRPr lang="en-US" sz="24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1" indent="0" algn="ctr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you want to discuss.</a:t>
            </a:r>
            <a:endParaRPr lang="en-US" sz="24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6934803" y="2927550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9E07C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ADD A MAIN POINT</a:t>
            </a:r>
            <a:endParaRPr lang="en-US" sz="3200" b="1" i="0" u="none" strike="noStrike" cap="none">
              <a:solidFill>
                <a:srgbClr val="09E07C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7245224" y="8071527"/>
            <a:ext cx="3797553" cy="88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Elaborate on what</a:t>
            </a:r>
            <a:endParaRPr lang="en-US" sz="24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1" indent="0" algn="ctr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you want to discuss.</a:t>
            </a:r>
            <a:endParaRPr lang="en-US" sz="24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12901867" y="8071527"/>
            <a:ext cx="3797553" cy="88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Elaborate on what</a:t>
            </a:r>
            <a:endParaRPr lang="en-US" sz="24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1" indent="0" algn="ctr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you want to discuss.</a:t>
            </a:r>
            <a:endParaRPr lang="en-US" sz="2400" b="0" i="0" u="none" strike="noStrike" cap="non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1"/>
          <a:srcRect l="33938" t="21520" r="33643" b="20846"/>
          <a:stretch>
            <a:fillRect/>
          </a:stretch>
        </p:blipFill>
        <p:spPr>
          <a:xfrm>
            <a:off x="7298550" y="3952950"/>
            <a:ext cx="3690900" cy="369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1"/>
          <a:srcRect l="64411" t="23376" r="3170" b="18990"/>
          <a:stretch>
            <a:fillRect/>
          </a:stretch>
        </p:blipFill>
        <p:spPr>
          <a:xfrm>
            <a:off x="12955200" y="3952950"/>
            <a:ext cx="3690900" cy="3690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3706</Words>
  <Application>WPS 表格</Application>
  <PresentationFormat/>
  <Paragraphs>373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Arial</vt:lpstr>
      <vt:lpstr>Calibri</vt:lpstr>
      <vt:lpstr>Helvetica Neue</vt:lpstr>
      <vt:lpstr>Walter Turncoat</vt:lpstr>
      <vt:lpstr>Thonburi</vt:lpstr>
      <vt:lpstr>Rubik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2023-07-18T20:27:42Z</dcterms:created>
  <dcterms:modified xsi:type="dcterms:W3CDTF">2023-07-18T20:27:42Z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31D2A84DB29F7741BEF5B6646DA201F8_42</vt:lpwstr>
  </property>
  <property fmtid="{D5CDD505-2E9C-101B-9397-08002B2CF9AE}" pid="3" name="KSOProductBuildVer">
    <vt:lpwstr>2052-5.5.1.7991</vt:lpwstr>
  </property>
</Properties>
</file>